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heme/theme4.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446" r:id="rId4"/>
    <p:sldMasterId id="2147488582" r:id="rId5"/>
    <p:sldMasterId id="2147488228" r:id="rId6"/>
  </p:sldMasterIdLst>
  <p:notesMasterIdLst>
    <p:notesMasterId r:id="rId40"/>
  </p:notesMasterIdLst>
  <p:sldIdLst>
    <p:sldId id="2147483354" r:id="rId7"/>
    <p:sldId id="2147482042" r:id="rId8"/>
    <p:sldId id="2147482070" r:id="rId9"/>
    <p:sldId id="2147482048" r:id="rId10"/>
    <p:sldId id="2147482049" r:id="rId11"/>
    <p:sldId id="2147482068" r:id="rId12"/>
    <p:sldId id="2147482069" r:id="rId13"/>
    <p:sldId id="284" r:id="rId14"/>
    <p:sldId id="300" r:id="rId15"/>
    <p:sldId id="2147481734" r:id="rId16"/>
    <p:sldId id="2147481689" r:id="rId17"/>
    <p:sldId id="2147483475" r:id="rId18"/>
    <p:sldId id="2147482046" r:id="rId19"/>
    <p:sldId id="2147483345" r:id="rId20"/>
    <p:sldId id="2147483346" r:id="rId21"/>
    <p:sldId id="2147482017" r:id="rId22"/>
    <p:sldId id="290" r:id="rId23"/>
    <p:sldId id="2147483347" r:id="rId24"/>
    <p:sldId id="2147483476" r:id="rId25"/>
    <p:sldId id="2147483350" r:id="rId26"/>
    <p:sldId id="2147483353" r:id="rId27"/>
    <p:sldId id="2147483478" r:id="rId28"/>
    <p:sldId id="2147483477" r:id="rId29"/>
    <p:sldId id="2147483479" r:id="rId30"/>
    <p:sldId id="2147481841" r:id="rId31"/>
    <p:sldId id="2147481049" r:id="rId32"/>
    <p:sldId id="2147479880" r:id="rId33"/>
    <p:sldId id="2147481958" r:id="rId34"/>
    <p:sldId id="2147483480" r:id="rId35"/>
    <p:sldId id="2147483481" r:id="rId36"/>
    <p:sldId id="2147481919" r:id="rId37"/>
    <p:sldId id="2147482045" r:id="rId38"/>
    <p:sldId id="2147483482" r:id="rId39"/>
  </p:sldIdLst>
  <p:sldSz cx="12192000" cy="6858000"/>
  <p:notesSz cx="9144000" cy="6858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3CCABF-86E7-4DCD-9B80-A4E288BCA64A}">
          <p14:sldIdLst>
            <p14:sldId id="2147483354"/>
            <p14:sldId id="2147482042"/>
          </p14:sldIdLst>
        </p14:section>
        <p14:section name="How this training works" id="{FBF63D93-C883-4038-904F-E5E0D7C09D21}">
          <p14:sldIdLst>
            <p14:sldId id="2147482070"/>
            <p14:sldId id="2147482048"/>
            <p14:sldId id="2147482049"/>
          </p14:sldIdLst>
        </p14:section>
        <p14:section name="Workshop specifics" id="{645C33E5-7580-43F9-A3FE-679236957039}">
          <p14:sldIdLst>
            <p14:sldId id="2147482068"/>
            <p14:sldId id="2147482069"/>
            <p14:sldId id="284"/>
            <p14:sldId id="300"/>
            <p14:sldId id="2147481734"/>
          </p14:sldIdLst>
        </p14:section>
        <p14:section name="The scenario" id="{5935625C-B22E-454C-B67C-83E8ECE6FBE1}">
          <p14:sldIdLst>
            <p14:sldId id="2147481689"/>
            <p14:sldId id="2147483475"/>
            <p14:sldId id="2147482046"/>
            <p14:sldId id="2147483345"/>
            <p14:sldId id="2147483346"/>
            <p14:sldId id="2147482017"/>
            <p14:sldId id="290"/>
            <p14:sldId id="2147483347"/>
            <p14:sldId id="2147483476"/>
            <p14:sldId id="2147483350"/>
            <p14:sldId id="2147483353"/>
            <p14:sldId id="2147483478"/>
            <p14:sldId id="2147483477"/>
            <p14:sldId id="2147483479"/>
            <p14:sldId id="2147481841"/>
            <p14:sldId id="2147481049"/>
            <p14:sldId id="2147479880"/>
            <p14:sldId id="2147481958"/>
            <p14:sldId id="2147483480"/>
            <p14:sldId id="2147483481"/>
            <p14:sldId id="2147481919"/>
            <p14:sldId id="2147482045"/>
            <p14:sldId id="21474834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B025A-BCB2-3278-78D0-0CA4588F1FC8}" name="Jennifer Gailey (GP Strategies Corporation)" initials="JC" userId="S::v-jgailey@microsoft.com::0d260bb0-33a8-4cae-851b-355d62b0f66d" providerId="AD"/>
  <p188:author id="{1982A299-DAA7-E447-6ADF-365B71323DF1}" name="Hamish Watson" initials="HW" userId="0b75183e0ba80564" providerId="Windows Live"/>
  <p188:author id="{BD0F41A6-3A1A-B4FF-2FFD-CCC25666394E}" name="Katya Gonzalez Vazquez (GP STRATEGIES CORPORATION)" initials="KG" userId="S::v-katyago@microsoft.com::1d8b22b9-403d-4659-9b51-ef89ee8d44dc" providerId="AD"/>
  <p188:author id="{C29DBFAE-915B-672F-89E4-267080C44AA1}" name="Partha Gopalaswamy" initials="" userId="S::pagopala@microsoft.com::ea019a40-ba61-4695-8f20-f596766e6a66" providerId="AD"/>
  <p188:author id="{65363AC2-D4F1-6BBA-D6C8-FCD926A24BE0}" name="Amanda Perez (GP Strategies Corporation)" initials="AP" userId="S::v-amper@microsoft.com::95222d21-b0fb-4237-86e5-ac5e1cca2572" providerId="AD"/>
  <p188:author id="{6367F5C2-241F-FF88-D95D-2B999DAF5B4F}" name="Erick Weitkamp (GP Strategies Corporation)" initials="EW" userId="S::v-eweitkamp@microsoft.com::9443a19b-d066-4edf-b3a5-5c68bcf53605" providerId="AD"/>
  <p188:author id="{5202A2D5-EF75-FB2E-61A8-F748A20CF85A}" name="Andrea Chavarria Acosta (HANDS ON LEARNING SOLUTIONS LL)" initials="AC" userId="S::v-andreacha@microsoft.com::e52f22a7-349f-473f-a012-cfd312173b46" providerId="AD"/>
  <p188:author id="{4E2E69E3-5D75-6D6B-CB74-41164B84CFF8}" name="Erick Weitkamp" initials="EW" userId="S::v-erweit@microsoft.com::9443a19b-d066-4edf-b3a5-5c68bcf53605" providerId="AD"/>
  <p188:author id="{C0BCA4E5-AE31-7771-C806-697931E0E077}" name="Henry Rooney" initials="HR" userId="S::herooney@microsoft.com::d756f1cb-ba3a-4771-8632-552efb2c1d9d" providerId="AD"/>
  <p188:author id="{165CA9E9-8D91-2BF1-16B8-BAF8195B09BA}" name="Lee Schuenemeyer" initials="" userId="S::leschuen@microsoft.com::290c3e3b-c057-42fa-bdb3-0cc8072667de" providerId="AD"/>
  <p188:author id="{2492B9EE-B544-878C-0EFA-B3CD07059A2A}" name="Kathy Simon (GP STRATEGIES CORPORATION)" initials="KC" userId="S::v-kathysimon@microsoft.com::195ca462-5e67-4464-aa26-36eee55d5694" providerId="AD"/>
  <p188:author id="{4274F4F2-EEAF-826F-18DE-1532DCE24EF8}" name="Ivar Hyngstrom" initials="IH" userId="S::ihyngstrom@microsoft.com::537ef9a4-770c-4568-8df3-2ee37c7a060e" providerId="AD"/>
  <p188:author id="{DC2D60F6-C85E-3574-56EE-08D80B691301}" name="Shashank Pawar" initials="SP" userId="S::spawar@microsoft.com::e80bab35-2597-40e0-9e61-789346bc2dfd" providerId="AD"/>
  <p188:author id="{D93789F6-16B7-FC1B-5AF8-EB7D0C02164E}" name="Andrea Ahlsen (GP STRATEGIES CORPORATION)" initials="AC" userId="S::v-anahlsen@microsoft.com::0f54a6ae-3a55-4f89-95f7-57ab73d7f3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969"/>
    <a:srgbClr val="DAECF6"/>
    <a:srgbClr val="DFF2FE"/>
    <a:srgbClr val="2B1F91"/>
    <a:srgbClr val="4B18A3"/>
    <a:srgbClr val="251F6C"/>
    <a:srgbClr val="D59DFF"/>
    <a:srgbClr val="ED77E5"/>
    <a:srgbClr val="F1B7FB"/>
    <a:srgbClr val="FD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1"/>
    <p:restoredTop sz="95480"/>
  </p:normalViewPr>
  <p:slideViewPr>
    <p:cSldViewPr snapToGrid="0">
      <p:cViewPr varScale="1">
        <p:scale>
          <a:sx n="135" d="100"/>
          <a:sy n="135" d="100"/>
        </p:scale>
        <p:origin x="888"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Segoe Sans Text" pitchFamily="2" charset="0"/>
              </a:defRPr>
            </a:lvl1pPr>
          </a:lstStyle>
          <a:p>
            <a:fld id="{18CECDCE-F9A8-4EF1-B421-A95476B818F6}" type="datetimeFigureOut">
              <a:rPr lang="en-US" smtClean="0"/>
              <a:pPr/>
              <a:t>2/15/25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Segoe Sans Text" pitchFamily="2"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Segoe Sans Text" pitchFamily="2" charset="0"/>
              </a:defRPr>
            </a:lvl1pPr>
          </a:lstStyle>
          <a:p>
            <a:fld id="{7D71ACC9-A66A-4C3B-9A73-0FC09334B4C8}" type="slidenum">
              <a:rPr lang="en-US" smtClean="0"/>
              <a:pPr/>
              <a:t>‹#›</a:t>
            </a:fld>
            <a:endParaRPr lang="en-US"/>
          </a:p>
        </p:txBody>
      </p:sp>
    </p:spTree>
    <p:extLst>
      <p:ext uri="{BB962C8B-B14F-4D97-AF65-F5344CB8AC3E}">
        <p14:creationId xmlns:p14="http://schemas.microsoft.com/office/powerpoint/2010/main" val="415844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mn-cs"/>
      </a:defRPr>
    </a:lvl1pPr>
    <a:lvl2pPr marL="457200" algn="l" defTabSz="914400" rtl="0" eaLnBrk="1" latinLnBrk="0" hangingPunct="1">
      <a:defRPr sz="1200" kern="1200">
        <a:solidFill>
          <a:schemeClr val="tx1"/>
        </a:solidFill>
        <a:latin typeface="Segoe Sans Text" pitchFamily="2" charset="0"/>
        <a:ea typeface="+mn-ea"/>
        <a:cs typeface="+mn-cs"/>
      </a:defRPr>
    </a:lvl2pPr>
    <a:lvl3pPr marL="914400" algn="l" defTabSz="914400" rtl="0" eaLnBrk="1" latinLnBrk="0" hangingPunct="1">
      <a:defRPr sz="1200" kern="1200">
        <a:solidFill>
          <a:schemeClr val="tx1"/>
        </a:solidFill>
        <a:latin typeface="Segoe Sans Text" pitchFamily="2" charset="0"/>
        <a:ea typeface="+mn-ea"/>
        <a:cs typeface="+mn-cs"/>
      </a:defRPr>
    </a:lvl3pPr>
    <a:lvl4pPr marL="1371600" algn="l" defTabSz="914400" rtl="0" eaLnBrk="1" latinLnBrk="0" hangingPunct="1">
      <a:defRPr sz="1200" kern="1200">
        <a:solidFill>
          <a:schemeClr val="tx1"/>
        </a:solidFill>
        <a:latin typeface="Segoe Sans Text" pitchFamily="2" charset="0"/>
        <a:ea typeface="+mn-ea"/>
        <a:cs typeface="+mn-cs"/>
      </a:defRPr>
    </a:lvl4pPr>
    <a:lvl5pPr marL="1828800" algn="l" defTabSz="914400" rtl="0" eaLnBrk="1" latinLnBrk="0" hangingPunct="1">
      <a:defRPr sz="1200" kern="1200">
        <a:solidFill>
          <a:schemeClr val="tx1"/>
        </a:solidFill>
        <a:latin typeface="Segoe Sans Tex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i-services/openai/overvie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effectLst/>
                <a:latin typeface="Calibri"/>
                <a:ea typeface="Calibri" panose="020F0502020204030204" pitchFamily="34" charset="0"/>
                <a:cs typeface="Calibri"/>
              </a:rPr>
              <a:t>&lt;Coach&gt;</a:t>
            </a:r>
            <a:r>
              <a:rPr lang="en-US" b="1" dirty="0">
                <a:latin typeface="Calibri"/>
                <a:ea typeface="Calibri" panose="020F0502020204030204" pitchFamily="34" charset="0"/>
                <a:cs typeface="Calibri"/>
              </a:rPr>
              <a:t> </a:t>
            </a:r>
            <a:br>
              <a:rPr lang="en-US" b="1" dirty="0">
                <a:latin typeface="Calibri"/>
                <a:ea typeface="Calibri" panose="020F0502020204030204" pitchFamily="34" charset="0"/>
                <a:cs typeface="Calibri"/>
              </a:rPr>
            </a:br>
            <a:endParaRPr lang="en-US" dirty="0">
              <a:solidFill>
                <a:srgbClr val="000000"/>
              </a:solidFill>
              <a:latin typeface="Calibri"/>
              <a:cs typeface="Calibri"/>
            </a:endParaRPr>
          </a:p>
          <a:p>
            <a:pPr marL="285750" marR="0" lvl="0" indent="-285750" algn="l" defTabSz="914400">
              <a:lnSpc>
                <a:spcPct val="100000"/>
              </a:lnSpc>
              <a:spcBef>
                <a:spcPts val="0"/>
              </a:spcBef>
              <a:spcAft>
                <a:spcPts val="0"/>
              </a:spcAft>
              <a:buClrTx/>
              <a:buSzTx/>
              <a:buFont typeface="Arial"/>
              <a:buChar char="•"/>
              <a:tabLst/>
              <a:defRPr/>
            </a:pPr>
            <a:r>
              <a:rPr lang="en-US" sz="1200" b="1" i="0" u="none" strike="noStrike" dirty="0">
                <a:solidFill>
                  <a:srgbClr val="000000"/>
                </a:solidFill>
                <a:effectLst/>
                <a:latin typeface="Calibri"/>
                <a:cs typeface="Calibri"/>
              </a:rPr>
              <a:t>Introduce</a:t>
            </a:r>
            <a:r>
              <a:rPr lang="en-US" sz="1200" b="0" i="0" u="none" strike="noStrike" dirty="0">
                <a:solidFill>
                  <a:srgbClr val="000000"/>
                </a:solidFill>
                <a:effectLst/>
                <a:latin typeface="Calibri"/>
                <a:cs typeface="Calibri"/>
              </a:rPr>
              <a:t> </a:t>
            </a:r>
            <a:r>
              <a:rPr lang="en-US" sz="1200" b="1" i="0" u="none" strike="noStrike" dirty="0">
                <a:solidFill>
                  <a:srgbClr val="000000"/>
                </a:solidFill>
                <a:effectLst/>
                <a:latin typeface="Calibri"/>
                <a:cs typeface="Calibri"/>
              </a:rPr>
              <a:t>yourself</a:t>
            </a:r>
            <a:r>
              <a:rPr lang="en-US" sz="1200" b="0" i="0" u="none" strike="noStrike" dirty="0">
                <a:solidFill>
                  <a:srgbClr val="000000"/>
                </a:solidFill>
                <a:effectLst/>
                <a:latin typeface="Calibri"/>
                <a:cs typeface="Calibri"/>
              </a:rPr>
              <a:t> and mention your title and expertise about this topic.​ </a:t>
            </a:r>
          </a:p>
          <a:p>
            <a:pPr marL="285750" marR="0" lvl="0" indent="-285750" algn="l" defTabSz="914400">
              <a:lnSpc>
                <a:spcPct val="100000"/>
              </a:lnSpc>
              <a:spcBef>
                <a:spcPts val="0"/>
              </a:spcBef>
              <a:spcAft>
                <a:spcPts val="0"/>
              </a:spcAft>
              <a:buClrTx/>
              <a:buSzTx/>
              <a:buFont typeface="Arial"/>
              <a:buChar char="•"/>
              <a:tabLst/>
              <a:defRPr/>
            </a:pPr>
            <a:r>
              <a:rPr lang="en-US" sz="1200" b="0" i="0" dirty="0">
                <a:solidFill>
                  <a:srgbClr val="444444"/>
                </a:solidFill>
                <a:effectLst/>
                <a:latin typeface="Calibri"/>
                <a:cs typeface="Calibri"/>
              </a:rPr>
              <a:t>If there is more than one Coach, invite the other Coaches to provide a short introduction.</a:t>
            </a:r>
            <a:endParaRPr lang="en-US" dirty="0">
              <a:latin typeface="Calibri"/>
              <a:cs typeface="Calibri"/>
            </a:endParaRPr>
          </a:p>
          <a:p>
            <a:pPr marL="285750" marR="0" lvl="0" indent="-285750" algn="l" defTabSz="914400">
              <a:spcBef>
                <a:spcPts val="0"/>
              </a:spcBef>
              <a:spcAft>
                <a:spcPts val="0"/>
              </a:spcAft>
              <a:buClrTx/>
              <a:buSzTx/>
              <a:buFont typeface="Arial"/>
              <a:buChar char="•"/>
              <a:tabLst/>
              <a:defRPr/>
            </a:pPr>
            <a:endParaRPr lang="en-US" dirty="0">
              <a:solidFill>
                <a:srgbClr val="444444"/>
              </a:solidFill>
              <a:latin typeface="Calibri"/>
              <a:cs typeface="Calibri"/>
            </a:endParaRPr>
          </a:p>
          <a:p>
            <a:pPr>
              <a:defRPr/>
            </a:pPr>
            <a:endParaRPr lang="en-US" dirty="0">
              <a:solidFill>
                <a:srgbClr val="000000"/>
              </a:solidFill>
              <a:cs typeface="Calibri"/>
            </a:endParaRPr>
          </a:p>
          <a:p>
            <a:pPr>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2</a:t>
            </a:fld>
            <a:endParaRPr lang="en-US"/>
          </a:p>
        </p:txBody>
      </p:sp>
    </p:spTree>
    <p:extLst>
      <p:ext uri="{BB962C8B-B14F-4D97-AF65-F5344CB8AC3E}">
        <p14:creationId xmlns:p14="http://schemas.microsoft.com/office/powerpoint/2010/main" val="43639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minute</a:t>
            </a:r>
            <a:endParaRPr lang="en-US" b="0"/>
          </a:p>
          <a:p>
            <a:r>
              <a:rPr lang="en-US" b="1">
                <a:latin typeface="Calibri"/>
                <a:ea typeface="Calibri" panose="020F0502020204030204" pitchFamily="34" charset="0"/>
                <a:cs typeface="Calibri"/>
              </a:rPr>
              <a:t>&lt;Coach&gt; </a:t>
            </a:r>
            <a:r>
              <a:rPr lang="en-US"/>
              <a:t>This is the high-level background for:</a:t>
            </a:r>
          </a:p>
          <a:p>
            <a:pPr marL="176679" indent="-176679">
              <a:buFont typeface="Arial" panose="020B0604020202020204" pitchFamily="34" charset="0"/>
              <a:buChar char="•"/>
            </a:pPr>
            <a:r>
              <a:rPr lang="en-US"/>
              <a:t>Who the customer is,</a:t>
            </a:r>
          </a:p>
          <a:p>
            <a:pPr marL="176679" indent="-176679">
              <a:buFont typeface="Arial" panose="020B0604020202020204" pitchFamily="34" charset="0"/>
              <a:buChar char="•"/>
            </a:pPr>
            <a:r>
              <a:rPr lang="en-US"/>
              <a:t>What they have now,</a:t>
            </a:r>
          </a:p>
          <a:p>
            <a:pPr marL="176679" indent="-176679">
              <a:buFont typeface="Arial" panose="020B0604020202020204" pitchFamily="34" charset="0"/>
              <a:buChar char="•"/>
            </a:pPr>
            <a:r>
              <a:rPr lang="en-US"/>
              <a:t>What they need.</a:t>
            </a:r>
          </a:p>
          <a:p>
            <a:pPr marL="176679" indent="-176679">
              <a:buFont typeface="Arial" panose="020B0604020202020204" pitchFamily="34" charset="0"/>
              <a:buChar char="•"/>
            </a:pPr>
            <a:endParaRPr lang="en-US"/>
          </a:p>
          <a:p>
            <a:pPr marL="176679" indent="-176679">
              <a:buFont typeface="Arial" panose="020B0604020202020204" pitchFamily="34" charset="0"/>
              <a:buChar char="•"/>
            </a:pPr>
            <a:r>
              <a:rPr lang="en-US"/>
              <a:t>Use this slide to start a discussion where the students tell you about the customer.</a:t>
            </a:r>
          </a:p>
          <a:p>
            <a:endParaRPr lang="en-US"/>
          </a:p>
          <a:p>
            <a:r>
              <a:rPr lang="en-US" b="1"/>
              <a:t>Say: </a:t>
            </a:r>
          </a:p>
          <a:p>
            <a:r>
              <a:rPr lang="en-US" b="0"/>
              <a:t>Take a minute to read this and tell me what you see.</a:t>
            </a:r>
          </a:p>
          <a:p>
            <a:endParaRPr lang="en-US" b="0"/>
          </a:p>
          <a:p>
            <a:r>
              <a:rPr lang="en-US" b="0"/>
              <a:t>Does this sound like your customers?</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12</a:t>
            </a:fld>
            <a:endParaRPr lang="en-US"/>
          </a:p>
        </p:txBody>
      </p:sp>
    </p:spTree>
    <p:extLst>
      <p:ext uri="{BB962C8B-B14F-4D97-AF65-F5344CB8AC3E}">
        <p14:creationId xmlns:p14="http://schemas.microsoft.com/office/powerpoint/2010/main" val="182344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Today, we'll explore how to build an AI Copilot using the Microsoft PostgreSQL Solution Accelerator. This accelerator enhances applications by integrating advanced AI capabilities into Azure Database for PostgreSQL. We will focus on a Financial Services Industry scenario, specifically automating the validation of contract-related documents like Statements of Work (SOWs) and invoices. Traditionally, this validation process is manual, prone to errors, and time-consuming. By leveraging Azure's AI services, we can automate data extraction, validation, and storage, leading to increased efficiency and accuracy. Throughout this session, we'll delve into the solution's architecture, the technologies involved, and the step-by-step process to implement your own AI Copilot. By the end, you'll have a comprehensive understanding of integrating AI into your applications to streamline operations and provide intelligent assistance to users.</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13</a:t>
            </a:fld>
            <a:endParaRPr lang="en-US"/>
          </a:p>
        </p:txBody>
      </p:sp>
    </p:spTree>
    <p:extLst>
      <p:ext uri="{BB962C8B-B14F-4D97-AF65-F5344CB8AC3E}">
        <p14:creationId xmlns:p14="http://schemas.microsoft.com/office/powerpoint/2010/main" val="211571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C7C8-CFFE-1C1E-4E63-1CA3A75D5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79315-C6D7-63D6-53DE-355092C1D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69E30-B0EC-D550-0412-E61DC532E8D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addresses the challenges faced in the financial services industry regarding the validation of contract-related documents. Traditionally, ensuring that invoices align with Statements of Work (SOWs), especially for milestone-based payments and specific deliverables, involves manual comparison and cross-checking.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manual process is not only meticulous but also prone to errors, leading to delays and increased operational costs. To overcome these challenges, the application leverages Azure Database for PostgreSQL - Flexible and Azure's comprehensive suite of AI services to automate and streamline the validation process. By integrating advanced AI capabilities, the application automates data extraction and validation, resulting in faster, more accurate, and cost-effective invoice validation. This approach not only enhances efficiency but also reduces the likelihood of human errors, ensuring a more reliable contract management process.</a:t>
            </a:r>
            <a:endParaRPr lang="en-US" dirty="0"/>
          </a:p>
        </p:txBody>
      </p:sp>
      <p:sp>
        <p:nvSpPr>
          <p:cNvPr id="4" name="Slide Number Placeholder 3">
            <a:extLst>
              <a:ext uri="{FF2B5EF4-FFF2-40B4-BE49-F238E27FC236}">
                <a16:creationId xmlns:a16="http://schemas.microsoft.com/office/drawing/2014/main" id="{238974AC-07CA-0D8C-AF21-40E7DA03CF2F}"/>
              </a:ext>
            </a:extLst>
          </p:cNvPr>
          <p:cNvSpPr>
            <a:spLocks noGrp="1"/>
          </p:cNvSpPr>
          <p:nvPr>
            <p:ph type="sldNum" sz="quarter" idx="5"/>
          </p:nvPr>
        </p:nvSpPr>
        <p:spPr/>
        <p:txBody>
          <a:bodyPr/>
          <a:lstStyle/>
          <a:p>
            <a:fld id="{8FBFA05F-1A8C-432D-BC54-796887A51DAB}" type="slidenum">
              <a:rPr lang="en-US" smtClean="0"/>
              <a:t>14</a:t>
            </a:fld>
            <a:endParaRPr lang="en-US"/>
          </a:p>
        </p:txBody>
      </p:sp>
    </p:spTree>
    <p:extLst>
      <p:ext uri="{BB962C8B-B14F-4D97-AF65-F5344CB8AC3E}">
        <p14:creationId xmlns:p14="http://schemas.microsoft.com/office/powerpoint/2010/main" val="182969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71BBE-8BB4-BCC4-8A11-8AF320327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17D8E-E725-61FF-4287-30835E828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8A2B-B1D6-092A-27A5-E95436BA2B0E}"/>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is designed to automate the extraction, validation, and storage of data from invoices and Statements of Work (SOWs), thereby reducing manual effort and enhancing operational efficiency. The application comprises a React-based Single Page Application (SPA) for the user interface and a backend API developed in Python using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decoupled architecture offers modularity, maintainability, and scalability, allowing independent updates to the UI and backend without causing disruptions. The React frontend provides an intuitive and interactive user experience, while the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backend ensures high-performance, asynchronous request handling and data processing. Additionally, this separation enhances security by isolating sensitive data handling and authentication processes within the backend API, reducing potential vulnerabilities in the UI layer. Overall, this architecture leads to a more robust, efficient, and user-friendly application.</a:t>
            </a:r>
            <a:endParaRPr lang="en-US" dirty="0"/>
          </a:p>
        </p:txBody>
      </p:sp>
      <p:sp>
        <p:nvSpPr>
          <p:cNvPr id="4" name="Slide Number Placeholder 3">
            <a:extLst>
              <a:ext uri="{FF2B5EF4-FFF2-40B4-BE49-F238E27FC236}">
                <a16:creationId xmlns:a16="http://schemas.microsoft.com/office/drawing/2014/main" id="{83CB31AD-4393-3ED9-7580-59AE01FA45CC}"/>
              </a:ext>
            </a:extLst>
          </p:cNvPr>
          <p:cNvSpPr>
            <a:spLocks noGrp="1"/>
          </p:cNvSpPr>
          <p:nvPr>
            <p:ph type="sldNum" sz="quarter" idx="5"/>
          </p:nvPr>
        </p:nvSpPr>
        <p:spPr/>
        <p:txBody>
          <a:bodyPr/>
          <a:lstStyle/>
          <a:p>
            <a:fld id="{8FBFA05F-1A8C-432D-BC54-796887A51DAB}" type="slidenum">
              <a:rPr lang="en-US" smtClean="0"/>
              <a:t>15</a:t>
            </a:fld>
            <a:endParaRPr lang="en-US"/>
          </a:p>
        </p:txBody>
      </p:sp>
    </p:spTree>
    <p:extLst>
      <p:ext uri="{BB962C8B-B14F-4D97-AF65-F5344CB8AC3E}">
        <p14:creationId xmlns:p14="http://schemas.microsoft.com/office/powerpoint/2010/main" val="295807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solidFill>
                  <a:srgbClr val="000000"/>
                </a:solidFill>
              </a:rPr>
              <a:t>&lt;Coach&gt; </a:t>
            </a:r>
            <a:endParaRPr lang="en-US" dirty="0"/>
          </a:p>
          <a:p>
            <a:pPr marL="285750" indent="-285750">
              <a:lnSpc>
                <a:spcPct val="111000"/>
              </a:lnSpc>
              <a:spcAft>
                <a:spcPts val="1225"/>
              </a:spcAft>
              <a:buFont typeface="Arial"/>
              <a:buChar char="•"/>
            </a:pPr>
            <a:r>
              <a:rPr lang="en-US" dirty="0">
                <a:solidFill>
                  <a:srgbClr val="444444"/>
                </a:solidFill>
                <a:cs typeface="Calibri"/>
              </a:rPr>
              <a:t>Review with students the lab exercises that will </a:t>
            </a:r>
            <a:r>
              <a:rPr lang="en-US" dirty="0" err="1">
                <a:solidFill>
                  <a:srgbClr val="444444"/>
                </a:solidFill>
                <a:cs typeface="Calibri"/>
              </a:rPr>
              <a:t>take</a:t>
            </a:r>
            <a:r>
              <a:rPr lang="en-US" sz="1800" b="1" i="0" u="none" strike="noStrike" dirty="0" err="1">
                <a:solidFill>
                  <a:srgbClr val="000000"/>
                </a:solidFill>
                <a:effectLst/>
                <a:latin typeface="Segoe UI"/>
                <a:cs typeface="Segoe UI"/>
              </a:rPr>
              <a:t>Notes</a:t>
            </a:r>
            <a:r>
              <a:rPr lang="en-US" sz="1800" b="1" i="0" u="none" strike="noStrike" dirty="0">
                <a:solidFill>
                  <a:srgbClr val="000000"/>
                </a:solidFill>
                <a:effectLst/>
                <a:latin typeface="Segoe UI"/>
                <a:cs typeface="Segoe UI"/>
              </a:rPr>
              <a:t>:</a:t>
            </a:r>
          </a:p>
          <a:p>
            <a:pPr marL="0" indent="0" algn="l" rtl="0" fontAlgn="base">
              <a:buFont typeface="Arial" panose="020B0604020202020204" pitchFamily="34" charset="0"/>
              <a:buNone/>
            </a:pPr>
            <a:endParaRPr lang="en-US" sz="1800" b="0" i="0" u="none" strike="noStrike"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Exercise files contained in </a:t>
            </a:r>
            <a:r>
              <a:rPr lang="en-US" sz="1800" b="0" i="0" u="sng" dirty="0">
                <a:solidFill>
                  <a:srgbClr val="000000"/>
                </a:solidFill>
                <a:effectLst/>
                <a:latin typeface="Segoe UI"/>
                <a:cs typeface="Segoe UI"/>
              </a:rPr>
              <a:t>GitHub link</a:t>
            </a:r>
            <a:endParaRPr lang="en-US" sz="1800" b="0" i="0" dirty="0">
              <a:solidFill>
                <a:srgbClr val="000000"/>
              </a:solidFill>
              <a:effectLst/>
              <a:latin typeface="Segoe UI"/>
              <a:cs typeface="Segoe UI"/>
            </a:endParaRPr>
          </a:p>
          <a:p>
            <a:pPr marL="285750" indent="-285750" fontAlgn="base">
              <a:buFont typeface="Arial" panose="020B0604020202020204" pitchFamily="34" charset="0"/>
              <a:buChar char="•"/>
            </a:pPr>
            <a:r>
              <a:rPr lang="en-US" sz="1800" b="0" i="0" u="none" strike="noStrike" dirty="0">
                <a:solidFill>
                  <a:srgbClr val="000000"/>
                </a:solidFill>
                <a:effectLst/>
                <a:latin typeface="Segoe UI"/>
                <a:cs typeface="Segoe UI"/>
              </a:rPr>
              <a:t>The initial exercise sets the stage for the other subsequent </a:t>
            </a:r>
            <a:r>
              <a:rPr lang="en-US" sz="1800" dirty="0">
                <a:solidFill>
                  <a:srgbClr val="000000"/>
                </a:solidFill>
                <a:latin typeface="Segoe UI"/>
                <a:cs typeface="Segoe UI"/>
              </a:rPr>
              <a:t>lab exercises. </a:t>
            </a:r>
            <a:endParaRPr lang="en-US" sz="1800" b="0" i="0" dirty="0">
              <a:solidFill>
                <a:srgbClr val="444444"/>
              </a:solidFill>
              <a:effectLst/>
              <a:latin typeface="Segoe UI"/>
              <a:cs typeface="Segoe UI"/>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It is recommended that </a:t>
            </a:r>
            <a:r>
              <a:rPr lang="en-US" sz="1800" dirty="0">
                <a:solidFill>
                  <a:srgbClr val="000000"/>
                </a:solidFill>
                <a:latin typeface="Segoe UI"/>
                <a:cs typeface="Segoe UI"/>
              </a:rPr>
              <a:t>students</a:t>
            </a:r>
            <a:r>
              <a:rPr lang="en-US" sz="1800" b="0" i="0" u="none" strike="noStrike" dirty="0">
                <a:solidFill>
                  <a:srgbClr val="000000"/>
                </a:solidFill>
                <a:effectLst/>
                <a:latin typeface="Segoe UI"/>
                <a:cs typeface="Segoe UI"/>
              </a:rPr>
              <a:t> pay close attention to the instructions listed in detail in GitHub.</a:t>
            </a:r>
            <a:r>
              <a:rPr lang="en-US" sz="1800" b="0" i="0" dirty="0">
                <a:solidFill>
                  <a:srgbClr val="000000"/>
                </a:solidFill>
                <a:effectLst/>
                <a:latin typeface="Segoe UI"/>
                <a:cs typeface="Segoe UI"/>
              </a:rPr>
              <a:t>​</a:t>
            </a:r>
            <a:endParaRPr lang="en-US" sz="1800" b="0" i="0" dirty="0">
              <a:solidFill>
                <a:srgbClr val="444444"/>
              </a:solidFill>
              <a:effectLst/>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8440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The following key concepts relate to the technical patterns and prepare the attendees to the workshop.</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FBFA05F-1A8C-432D-BC54-796887A51DAB}" type="slidenum">
              <a:rPr lang="en-US" smtClean="0"/>
              <a:pPr/>
              <a:t>17</a:t>
            </a:fld>
            <a:endParaRPr lang="en-US"/>
          </a:p>
        </p:txBody>
      </p:sp>
    </p:spTree>
    <p:extLst>
      <p:ext uri="{BB962C8B-B14F-4D97-AF65-F5344CB8AC3E}">
        <p14:creationId xmlns:p14="http://schemas.microsoft.com/office/powerpoint/2010/main" val="427219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D8DC-E4FB-4E4F-E259-B539510D7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C7573-A0C6-4127-0C8D-382F00539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FC6C-2878-F81D-9A84-7F77D20C36BB}"/>
              </a:ext>
            </a:extLst>
          </p:cNvPr>
          <p:cNvSpPr>
            <a:spLocks noGrp="1"/>
          </p:cNvSpPr>
          <p:nvPr>
            <p:ph type="body" idx="1"/>
          </p:nvPr>
        </p:nvSpPr>
        <p:spPr/>
        <p:txBody>
          <a:bodyPr/>
          <a:lstStyle/>
          <a:p>
            <a:r>
              <a:rPr lang="en-US" b="1" dirty="0"/>
              <a:t>&lt;Coach&gt;</a:t>
            </a:r>
            <a:endParaRPr lang="en-US" dirty="0"/>
          </a:p>
        </p:txBody>
      </p:sp>
      <p:sp>
        <p:nvSpPr>
          <p:cNvPr id="4" name="Slide Number Placeholder 3">
            <a:extLst>
              <a:ext uri="{FF2B5EF4-FFF2-40B4-BE49-F238E27FC236}">
                <a16:creationId xmlns:a16="http://schemas.microsoft.com/office/drawing/2014/main" id="{41567535-9F0A-A0AD-BE79-87CAAFB1B2E4}"/>
              </a:ext>
            </a:extLst>
          </p:cNvPr>
          <p:cNvSpPr>
            <a:spLocks noGrp="1"/>
          </p:cNvSpPr>
          <p:nvPr>
            <p:ph type="sldNum" sz="quarter" idx="5"/>
          </p:nvPr>
        </p:nvSpPr>
        <p:spPr/>
        <p:txBody>
          <a:bodyPr/>
          <a:lstStyle/>
          <a:p>
            <a:fld id="{8FBFA05F-1A8C-432D-BC54-796887A51DAB}" type="slidenum">
              <a:rPr lang="en-US" smtClean="0"/>
              <a:t>18</a:t>
            </a:fld>
            <a:endParaRPr lang="en-US"/>
          </a:p>
        </p:txBody>
      </p:sp>
    </p:spTree>
    <p:extLst>
      <p:ext uri="{BB962C8B-B14F-4D97-AF65-F5344CB8AC3E}">
        <p14:creationId xmlns:p14="http://schemas.microsoft.com/office/powerpoint/2010/main" val="152744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A895-4879-C7C1-5EA0-34DDC8D40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FB686-5DC5-0F63-145A-090D8E4DB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AA52-A536-E04D-02E1-AAB0847CF0BA}"/>
              </a:ext>
            </a:extLst>
          </p:cNvPr>
          <p:cNvSpPr>
            <a:spLocks noGrp="1"/>
          </p:cNvSpPr>
          <p:nvPr>
            <p:ph type="body" idx="1"/>
          </p:nvPr>
        </p:nvSpPr>
        <p:spPr/>
        <p:txBody>
          <a:bodyPr/>
          <a:lstStyle/>
          <a:p>
            <a:r>
              <a:rPr lang="en-US" b="1" dirty="0"/>
              <a:t>&lt;Coach&gt;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is PG so popular?</a:t>
            </a:r>
          </a:p>
          <a:p>
            <a:endParaRPr lang="en-US" dirty="0"/>
          </a:p>
          <a:p>
            <a:pPr marL="228600" indent="-228600">
              <a:buAutoNum type="arabicPeriod"/>
            </a:pPr>
            <a:r>
              <a:rPr lang="en-US" dirty="0"/>
              <a:t>Postgres is Open source which is financially palatable for many </a:t>
            </a:r>
            <a:r>
              <a:rPr lang="en-US" dirty="0">
                <a:sym typeface="Wingdings" pitchFamily="2" charset="2"/>
              </a:rPr>
              <a:t></a:t>
            </a:r>
            <a:endParaRPr lang="en-US" dirty="0"/>
          </a:p>
          <a:p>
            <a:pPr marL="685800" lvl="1" indent="-228600">
              <a:buFont typeface="Arial" panose="020B0604020202020204" pitchFamily="34" charset="0"/>
              <a:buChar char="•"/>
            </a:pPr>
            <a:r>
              <a:rPr lang="en-US" dirty="0"/>
              <a:t>Huge community invested in building the product</a:t>
            </a:r>
          </a:p>
          <a:p>
            <a:pPr marL="685800" lvl="1" indent="-228600">
              <a:buFont typeface="Arial" panose="020B0604020202020204" pitchFamily="34" charset="0"/>
              <a:buChar char="•"/>
            </a:pPr>
            <a:r>
              <a:rPr lang="en-US" dirty="0"/>
              <a:t>Has consistent annual major releases with new functionality</a:t>
            </a:r>
          </a:p>
          <a:p>
            <a:pPr marL="228600" indent="-228600">
              <a:buAutoNum type="arabicPeriod"/>
            </a:pPr>
            <a:r>
              <a:rPr lang="en-US" dirty="0"/>
              <a:t>This powerful functionality leads to both robustness </a:t>
            </a:r>
          </a:p>
          <a:p>
            <a:pPr marL="228600" indent="-228600">
              <a:buAutoNum type="arabicPeriod"/>
            </a:pPr>
            <a:r>
              <a:rPr lang="en-US" dirty="0"/>
              <a:t>and the long history, 28 years, leads to stability.  </a:t>
            </a:r>
          </a:p>
          <a:p>
            <a:pPr marL="228600" indent="-228600">
              <a:buAutoNum type="arabicPeriod"/>
            </a:pPr>
            <a:r>
              <a:rPr lang="en-US" dirty="0"/>
              <a:t>So it’s battle tested and hardened</a:t>
            </a:r>
          </a:p>
          <a:p>
            <a:pPr marL="228600" lvl="0" indent="-228600">
              <a:buFont typeface="+mj-lt"/>
              <a:buAutoNum type="arabicPeriod"/>
            </a:pPr>
            <a:r>
              <a:rPr lang="en-US" dirty="0"/>
              <a:t>Lastly its viewed in the market as a platform to be confident in:</a:t>
            </a:r>
          </a:p>
          <a:p>
            <a:pPr lvl="1"/>
            <a:endParaRPr lang="en-US" dirty="0"/>
          </a:p>
          <a:p>
            <a:pPr lvl="1"/>
            <a:r>
              <a:rPr lang="en-US" dirty="0"/>
              <a:t>Some recent recognition is:</a:t>
            </a:r>
          </a:p>
          <a:p>
            <a:pPr marL="628650" lvl="1" indent="-171450">
              <a:buFont typeface="Arial" panose="020B0604020202020204" pitchFamily="34" charset="0"/>
              <a:buChar char="•"/>
            </a:pPr>
            <a:r>
              <a:rPr lang="en-US" dirty="0"/>
              <a:t>PG is continuously growing in popularity</a:t>
            </a:r>
          </a:p>
          <a:p>
            <a:pPr marL="1085850" lvl="2" indent="-171450">
              <a:buFont typeface="Arial" panose="020B0604020202020204" pitchFamily="34" charset="0"/>
              <a:buChar char="•"/>
            </a:pPr>
            <a:r>
              <a:rPr lang="en-US" dirty="0"/>
              <a:t>Top in “most loved”  and “wanted” by Stack Overflows survey</a:t>
            </a:r>
          </a:p>
          <a:p>
            <a:pPr marL="628650" lvl="1" indent="-171450">
              <a:buFont typeface="Arial" panose="020B0604020202020204" pitchFamily="34" charset="0"/>
              <a:buChar char="•"/>
            </a:pPr>
            <a:r>
              <a:rPr lang="en-US" dirty="0"/>
              <a:t>DBMS of the year now 2 years in a row by DB-Engines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563F665-0293-D07A-BBE6-2FFF5D9097CC}"/>
              </a:ext>
            </a:extLst>
          </p:cNvPr>
          <p:cNvSpPr>
            <a:spLocks noGrp="1"/>
          </p:cNvSpPr>
          <p:nvPr>
            <p:ph type="sldNum" sz="quarter" idx="5"/>
          </p:nvPr>
        </p:nvSpPr>
        <p:spPr/>
        <p:txBody>
          <a:bodyPr/>
          <a:lstStyle/>
          <a:p>
            <a:fld id="{8FBFA05F-1A8C-432D-BC54-796887A51DAB}" type="slidenum">
              <a:rPr lang="en-US" smtClean="0"/>
              <a:t>19</a:t>
            </a:fld>
            <a:endParaRPr lang="en-US"/>
          </a:p>
        </p:txBody>
      </p:sp>
    </p:spTree>
    <p:extLst>
      <p:ext uri="{BB962C8B-B14F-4D97-AF65-F5344CB8AC3E}">
        <p14:creationId xmlns:p14="http://schemas.microsoft.com/office/powerpoint/2010/main" val="9541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2CBE1-6125-300C-D3BC-4BAF498EC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01145-D062-4464-2825-4087BD6A4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39F46-A59A-20CA-4DFD-9CB5728FF115}"/>
              </a:ext>
            </a:extLst>
          </p:cNvPr>
          <p:cNvSpPr>
            <a:spLocks noGrp="1"/>
          </p:cNvSpPr>
          <p:nvPr>
            <p:ph type="body" idx="1"/>
          </p:nvPr>
        </p:nvSpPr>
        <p:spPr/>
        <p:txBody>
          <a:bodyPr/>
          <a:lstStyle/>
          <a:p>
            <a:r>
              <a:rPr lang="en-US" b="1" dirty="0"/>
              <a:t>&lt;Coach&gt;</a:t>
            </a:r>
            <a:endParaRPr lang="en-US" dirty="0"/>
          </a:p>
          <a:p>
            <a:r>
              <a:rPr lang="en-US" dirty="0"/>
              <a:t>Vector Embeddings: data in the form of floating-point numbers that ML models and algorithms can easily use. It is a representation of the semantic meaning of a piece of text. We look at these numbers and measure the distance between them. If two text are similar, then their vector representation should be similar or close by. </a:t>
            </a:r>
          </a:p>
          <a:p>
            <a:endParaRPr lang="en-US" dirty="0"/>
          </a:p>
          <a:p>
            <a:r>
              <a:rPr lang="en-US" dirty="0"/>
              <a:t>How are they used:</a:t>
            </a:r>
          </a:p>
          <a:p>
            <a:r>
              <a:rPr lang="en-US" dirty="0"/>
              <a:t>1. They are useful in building Generative AI applications like chatbots, text generation, searching text, documents, and recommendation systems, etc.</a:t>
            </a:r>
          </a:p>
          <a:p>
            <a:r>
              <a:rPr lang="en-US" dirty="0"/>
              <a:t>2. Vector Search: Vector search is a method that helps you find similar items based on their data characteristics rather than by exact matches on a property field.</a:t>
            </a:r>
          </a:p>
          <a:p>
            <a:pPr marL="171450" indent="-171450">
              <a:buFont typeface="Arial" panose="020B0604020202020204" pitchFamily="34" charset="0"/>
              <a:buChar char="•"/>
            </a:pPr>
            <a:r>
              <a:rPr lang="en-US" dirty="0"/>
              <a:t>It works by taking the vector embeddings of your data (a table column) that you created by using a machine learning model by using an embeddings API, such as Azure OpenAI Embeddings. </a:t>
            </a:r>
          </a:p>
          <a:p>
            <a:pPr marL="171450" indent="-171450">
              <a:buFont typeface="Arial" panose="020B0604020202020204" pitchFamily="34" charset="0"/>
              <a:buChar char="•"/>
            </a:pPr>
            <a:r>
              <a:rPr lang="en-US" dirty="0"/>
              <a:t>It then measures the distance between the data vectors and your query vector. </a:t>
            </a:r>
          </a:p>
          <a:p>
            <a:pPr marL="171450" indent="-171450">
              <a:buFont typeface="Arial" panose="020B0604020202020204" pitchFamily="34" charset="0"/>
              <a:buChar char="•"/>
            </a:pPr>
            <a:r>
              <a:rPr lang="en-US" dirty="0"/>
              <a:t>The data vectors that are closest to your query vector are the ones that are found to be most similar semantically. </a:t>
            </a:r>
          </a:p>
          <a:p>
            <a:endParaRPr lang="en-US" sz="850" dirty="0">
              <a:cs typeface="Segoe UI"/>
            </a:endParaRPr>
          </a:p>
        </p:txBody>
      </p:sp>
      <p:sp>
        <p:nvSpPr>
          <p:cNvPr id="4" name="Slide Number Placeholder 3">
            <a:extLst>
              <a:ext uri="{FF2B5EF4-FFF2-40B4-BE49-F238E27FC236}">
                <a16:creationId xmlns:a16="http://schemas.microsoft.com/office/drawing/2014/main" id="{2C15EC64-46BE-CCFB-A60F-E980CE502CFD}"/>
              </a:ext>
            </a:extLst>
          </p:cNvPr>
          <p:cNvSpPr>
            <a:spLocks noGrp="1"/>
          </p:cNvSpPr>
          <p:nvPr>
            <p:ph type="sldNum" sz="quarter" idx="5"/>
          </p:nvPr>
        </p:nvSpPr>
        <p:spPr/>
        <p:txBody>
          <a:bodyPr/>
          <a:lstStyle/>
          <a:p>
            <a:fld id="{8FBFA05F-1A8C-432D-BC54-796887A51DAB}" type="slidenum">
              <a:rPr lang="en-US" smtClean="0"/>
              <a:t>20</a:t>
            </a:fld>
            <a:endParaRPr lang="en-US"/>
          </a:p>
        </p:txBody>
      </p:sp>
    </p:spTree>
    <p:extLst>
      <p:ext uri="{BB962C8B-B14F-4D97-AF65-F5344CB8AC3E}">
        <p14:creationId xmlns:p14="http://schemas.microsoft.com/office/powerpoint/2010/main" val="109655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BD9-5ED8-6998-6C16-F5D6419E9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0A559-293F-1D7C-D48C-4AC945CB6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241A-BF54-168E-FC17-9BEF34C8AD7A}"/>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5A6EB37B-3042-6473-8789-C38C7521F708}"/>
              </a:ext>
            </a:extLst>
          </p:cNvPr>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220725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ea typeface="Calibri" panose="020F0502020204030204" pitchFamily="34" charset="0"/>
                <a:cs typeface="Calibri"/>
              </a:rPr>
              <a:t>&lt;Coach&gt;</a:t>
            </a:r>
            <a:endParaRPr lang="en-US" sz="1000"/>
          </a:p>
          <a:p>
            <a:endParaRPr lang="en-US" sz="1000"/>
          </a:p>
          <a:p>
            <a:r>
              <a:rPr lang="en-US" sz="1000" b="1"/>
              <a:t>Speaker notes: </a:t>
            </a:r>
            <a:endParaRPr lang="en-US" sz="1000" b="1">
              <a:solidFill>
                <a:srgbClr val="000000"/>
              </a:solidFill>
              <a:cs typeface="Segoe UI"/>
            </a:endParaRPr>
          </a:p>
          <a:p>
            <a:r>
              <a:rPr lang="en-US" sz="1000" b="0" i="0" u="none" strike="noStrike">
                <a:solidFill>
                  <a:srgbClr val="000000"/>
                </a:solidFill>
                <a:effectLst/>
                <a:latin typeface="Segoe UI"/>
                <a:cs typeface="Segoe UI"/>
              </a:rPr>
              <a:t>Here are some housekeeping/ground rules:</a:t>
            </a:r>
            <a:r>
              <a:rPr lang="en-US" sz="1000" b="0" i="0">
                <a:effectLst/>
                <a:latin typeface="Segoe UI"/>
                <a:cs typeface="Segoe UI"/>
              </a:rPr>
              <a:t>​</a:t>
            </a:r>
            <a:endParaRPr lang="en-US"/>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First, please </a:t>
            </a:r>
            <a:r>
              <a:rPr lang="en-US" sz="1000">
                <a:solidFill>
                  <a:srgbClr val="000000"/>
                </a:solidFill>
                <a:latin typeface="Segoe UI"/>
                <a:cs typeface="Segoe UI"/>
              </a:rPr>
              <a:t>silence</a:t>
            </a:r>
            <a:r>
              <a:rPr lang="en-US" sz="1000" b="0" i="0" u="none" strike="noStrike">
                <a:solidFill>
                  <a:srgbClr val="000000"/>
                </a:solidFill>
                <a:effectLst/>
                <a:latin typeface="Segoe UI"/>
                <a:cs typeface="Segoe UI"/>
              </a:rPr>
              <a:t> your phones or other devices.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Please show your face on camera when working in teams – especially when you are speaking</a:t>
            </a:r>
            <a:r>
              <a:rPr lang="en-US" sz="1000">
                <a:solidFill>
                  <a:srgbClr val="000000"/>
                </a:solidFill>
                <a:latin typeface="Segoe UI"/>
                <a:cs typeface="Segoe UI"/>
              </a:rPr>
              <a:t>.</a:t>
            </a:r>
            <a:endParaRPr lang="en-US" sz="1000" b="0" i="0">
              <a:effectLst/>
              <a:latin typeface="Segoe UI"/>
              <a:cs typeface="Segoe UI"/>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If you have bandwidth issues, please let me know (that’s the only exception for being off camera)</a:t>
            </a:r>
            <a:r>
              <a:rPr lang="en-US" sz="1000" b="0" i="0">
                <a:effectLst/>
                <a:latin typeface="Segoe UI"/>
                <a:cs typeface="Segoe UI"/>
              </a:rPr>
              <a:t>​. Being on camera especially when asking a question or sharing a point encourages everyone to focus on the speaker and elevates the energy in the session as if in a face-to-face conversation.</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Prepare your surroundings so you can focus on the training.</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Actively participate and ask questions.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Practice inclusivity: Let every voice on your team be heard.</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Mute your microphone when you are not speaking</a:t>
            </a:r>
            <a:r>
              <a:rPr lang="en-US" sz="1000" b="0" i="0">
                <a:effectLst/>
                <a:latin typeface="Segoe UI"/>
                <a:cs typeface="Segoe UI"/>
              </a:rPr>
              <a:t>​</a:t>
            </a:r>
            <a:r>
              <a:rPr lang="en-US" sz="1000">
                <a:latin typeface="Segoe UI"/>
                <a:cs typeface="Segoe UI"/>
              </a:rPr>
              <a:t>.</a:t>
            </a:r>
            <a:endParaRPr lang="en-US" sz="1000" b="0" i="0">
              <a:effectLst/>
              <a:latin typeface="Segoe UI" panose="020B0502040204020203" pitchFamily="34" charset="0"/>
              <a:cs typeface="Segoe UI" panose="020B0502040204020203" pitchFamily="34" charset="0"/>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Use your collaboration skills, virtually</a:t>
            </a:r>
            <a:r>
              <a:rPr lang="en-US" sz="1000" b="0" i="0">
                <a:effectLst/>
                <a:latin typeface="Segoe UI"/>
                <a:cs typeface="Segoe UI"/>
              </a:rPr>
              <a:t>​.</a:t>
            </a:r>
          </a:p>
          <a:p>
            <a:pPr marL="462457" lvl="1" indent="0">
              <a:buFont typeface="Wingdings" panose="05000000000000000000" pitchFamily="2" charset="2"/>
              <a:buNone/>
            </a:pPr>
            <a:endParaRPr lang="en-US" sz="1000" b="1">
              <a:latin typeface="Segoe UI" panose="020B0502040204020203" pitchFamily="34" charset="0"/>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2/15/25 5:09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0122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4498-7D9A-298A-90B5-838A521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DBEAA-1CDB-2C6C-AEBB-4BBAA5F12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8A41F-0162-EEC9-906A-8FCB4BC7B7C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BD1A6117-5EC1-A0B6-B160-03C57DBA59E6}"/>
              </a:ext>
            </a:extLst>
          </p:cNvPr>
          <p:cNvSpPr>
            <a:spLocks noGrp="1"/>
          </p:cNvSpPr>
          <p:nvPr>
            <p:ph type="sldNum" sz="quarter" idx="5"/>
          </p:nvPr>
        </p:nvSpPr>
        <p:spPr/>
        <p:txBody>
          <a:bodyPr/>
          <a:lstStyle/>
          <a:p>
            <a:fld id="{8FBFA05F-1A8C-432D-BC54-796887A51DAB}" type="slidenum">
              <a:rPr lang="en-US" smtClean="0"/>
              <a:t>22</a:t>
            </a:fld>
            <a:endParaRPr lang="en-US"/>
          </a:p>
        </p:txBody>
      </p:sp>
    </p:spTree>
    <p:extLst>
      <p:ext uri="{BB962C8B-B14F-4D97-AF65-F5344CB8AC3E}">
        <p14:creationId xmlns:p14="http://schemas.microsoft.com/office/powerpoint/2010/main" val="355790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92138-BA6B-B010-610D-D4AD2340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0ACBE-CB21-0D3E-98F0-B5462B80D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7CA02-B137-7880-3CC4-77EB9456073C}"/>
              </a:ext>
            </a:extLst>
          </p:cNvPr>
          <p:cNvSpPr>
            <a:spLocks noGrp="1"/>
          </p:cNvSpPr>
          <p:nvPr>
            <p:ph type="body" idx="1"/>
          </p:nvPr>
        </p:nvSpPr>
        <p:spPr/>
        <p:txBody>
          <a:bodyPr/>
          <a:lstStyle/>
          <a:p>
            <a:r>
              <a:rPr lang="en-US" b="1" dirty="0"/>
              <a:t>&lt;Coach&gt;</a:t>
            </a:r>
          </a:p>
          <a:p>
            <a:r>
              <a:rPr lang="en-US" b="1" dirty="0"/>
              <a:t>We use vector indexes when: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You have structured or semi-structured </a:t>
            </a:r>
            <a:r>
              <a:rPr lang="en-US" sz="1400" dirty="0">
                <a:solidFill>
                  <a:srgbClr val="194449"/>
                </a:solidFill>
                <a:latin typeface="Segoe Sans Text Semibold" pitchFamily="2" charset="0"/>
                <a:cs typeface="Segoe Sans Text Semibold" pitchFamily="2" charset="0"/>
              </a:rPr>
              <a:t>operational data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chat history, customer profiles, business transactions </a:t>
            </a:r>
            <a:r>
              <a:rPr kumimoji="0" lang="en-US" sz="1200" b="0" i="0" u="none" strike="noStrike" kern="1200" cap="none" spc="0" normalizeH="0" baseline="0" noProof="0" dirty="0" err="1">
                <a:ln>
                  <a:noFill/>
                </a:ln>
                <a:solidFill>
                  <a:prstClr val="black"/>
                </a:solidFill>
                <a:effectLst/>
                <a:uLnTx/>
                <a:uFillTx/>
                <a:latin typeface="Segoe Sans Text" pitchFamily="2" charset="0"/>
                <a:cs typeface="Segoe Sans Text" pitchFamily="2" charset="0"/>
              </a:rPr>
              <a:t>etc</a:t>
            </a:r>
            <a:r>
              <a:rPr kumimoji="0" lang="en-SG"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in a database.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Simplified architecture for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single source of truth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combining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vector similarity </a:t>
            </a:r>
            <a:r>
              <a:rPr lang="en-US" sz="1400" dirty="0">
                <a:solidFill>
                  <a:srgbClr val="194449"/>
                </a:solidFill>
                <a:latin typeface="Segoe Sans Text Semibold" pitchFamily="2" charset="0"/>
                <a:cs typeface="Segoe Sans Text Semibold" pitchFamily="2" charset="0"/>
              </a:rPr>
              <a:t>search inline with database queries</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No need to synchronize separated database and vector index.</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The workload benefits from mission-critical </a:t>
            </a:r>
            <a:r>
              <a:rPr lang="en-US" sz="1400" dirty="0">
                <a:solidFill>
                  <a:srgbClr val="194449"/>
                </a:solidFill>
                <a:latin typeface="Segoe Sans Text Semibold" pitchFamily="2" charset="0"/>
                <a:cs typeface="Segoe Sans Text Semibold" pitchFamily="2" charset="0"/>
              </a:rPr>
              <a:t>OLTP database characteristics</a:t>
            </a:r>
            <a:r>
              <a:rPr lang="en-US" sz="1400" dirty="0">
                <a:solidFill>
                  <a:srgbClr val="0078D4"/>
                </a:solidFill>
                <a:latin typeface="Segoe Sans Text" pitchFamily="2" charset="0"/>
                <a:cs typeface="Segoe Sans Text" pitchFamily="2" charset="0"/>
              </a:rPr>
              <a:t> </a:t>
            </a:r>
            <a:r>
              <a:rPr lang="en-US" sz="1400" dirty="0">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stronger guarantees for availability and performance).</a:t>
            </a:r>
          </a:p>
          <a:p>
            <a:endParaRPr lang="en-US" b="1" dirty="0"/>
          </a:p>
          <a:p>
            <a:endParaRPr lang="en-US" dirty="0"/>
          </a:p>
          <a:p>
            <a:r>
              <a:rPr lang="en-US" sz="1200" dirty="0">
                <a:latin typeface="Segoe UI"/>
                <a:cs typeface="Segoe UI"/>
              </a:rPr>
              <a:t>Vector indexing is a critical pattern when building an AI application, as you can perform Approximate Nearest Neighbor similarity searches and fetch the relevant data in order to make sure you don't exceed your token limit. </a:t>
            </a:r>
          </a:p>
          <a:p>
            <a:endParaRPr lang="en-US" sz="1200" dirty="0">
              <a:latin typeface="Segoe UI"/>
              <a:cs typeface="Segoe UI"/>
            </a:endParaRPr>
          </a:p>
          <a:p>
            <a:r>
              <a:rPr lang="en-US" sz="1200" dirty="0">
                <a:latin typeface="Segoe UI"/>
                <a:cs typeface="Segoe UI"/>
              </a:rPr>
              <a:t>These vector indexes are built into the database, the indexes that are supported today are: </a:t>
            </a:r>
            <a:endParaRPr lang="en-US" dirty="0"/>
          </a:p>
          <a:p>
            <a:pPr marL="171450" indent="-171450">
              <a:buFont typeface="Arial" panose="020B0604020202020204" pitchFamily="34" charset="0"/>
              <a:buChar char="•"/>
            </a:pPr>
            <a:r>
              <a:rPr lang="en-US" sz="1200" dirty="0">
                <a:latin typeface="Segoe UI"/>
                <a:cs typeface="Segoe UI"/>
              </a:rPr>
              <a:t>IVF is a partition-based indexing strategy. </a:t>
            </a:r>
          </a:p>
          <a:p>
            <a:pPr marL="171450" indent="-171450">
              <a:buFont typeface="Arial" panose="020B0604020202020204" pitchFamily="34" charset="0"/>
              <a:buChar char="•"/>
            </a:pPr>
            <a:r>
              <a:rPr lang="en-US" sz="1200" dirty="0">
                <a:latin typeface="Segoe UI"/>
                <a:cs typeface="Segoe UI"/>
              </a:rPr>
              <a:t>Whereas HNSW is a graph-based indexing approach. </a:t>
            </a:r>
          </a:p>
          <a:p>
            <a:pPr marL="171450" indent="-171450">
              <a:buFont typeface="Arial" panose="020B0604020202020204" pitchFamily="34" charset="0"/>
              <a:buChar char="•"/>
            </a:pPr>
            <a:endParaRPr lang="en-US" sz="1200" dirty="0">
              <a:latin typeface="Segoe UI"/>
              <a:cs typeface="Segoe UI"/>
            </a:endParaRPr>
          </a:p>
          <a:p>
            <a:pPr marL="171450" indent="-171450">
              <a:buFont typeface="Arial" panose="020B0604020202020204" pitchFamily="34" charset="0"/>
              <a:buChar char="•"/>
            </a:pPr>
            <a:r>
              <a:rPr lang="en-US" sz="1200" b="1" dirty="0">
                <a:latin typeface="Segoe UI"/>
                <a:cs typeface="Segoe UI"/>
              </a:rPr>
              <a:t>EMPHASIS THAT PostgreSQL has </a:t>
            </a:r>
            <a:r>
              <a:rPr lang="en-US" sz="1200" b="1" dirty="0" err="1">
                <a:latin typeface="Segoe UI"/>
                <a:cs typeface="Segoe UI"/>
              </a:rPr>
              <a:t>DiskANN</a:t>
            </a:r>
            <a:r>
              <a:rPr lang="en-US" sz="1200" b="1" dirty="0">
                <a:latin typeface="Segoe UI"/>
                <a:cs typeface="Segoe UI"/>
              </a:rPr>
              <a:t> SUPPORT NOW</a:t>
            </a:r>
          </a:p>
          <a:p>
            <a:r>
              <a:rPr lang="en-NZ" dirty="0"/>
              <a:t> - </a:t>
            </a:r>
            <a:r>
              <a:rPr lang="en-US" b="1"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is a technology used to efficiently search and retrieve similar data points from large datasets.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combines an in-memory index of compressed vectors with a full-fidelity graph stored on fast SSDs (Solid State Drives). This setup allows for quick access to data with low latency and high accuracy, even when dealing with very large datasets.</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means that PostgreSQL can store, index, and query different types of data (like text, images, etc.) and use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to quickly find and retrieve similar data points. This integration enhances the database's performance, scalability, and consistency, making it suitable for applications in AI, such as natural language processing, image recognition, and recommendation systems</a:t>
            </a:r>
          </a:p>
          <a:p>
            <a:endParaRPr lang="en-US" sz="1200" dirty="0">
              <a:latin typeface="Segoe UI"/>
              <a:cs typeface="Segoe UI"/>
            </a:endParaRPr>
          </a:p>
          <a:p>
            <a:endParaRPr lang="en-US" sz="1200" dirty="0">
              <a:latin typeface="Segoe UI"/>
              <a:cs typeface="Segoe UI"/>
            </a:endParaRPr>
          </a:p>
          <a:p>
            <a:r>
              <a:rPr lang="en-NZ" dirty="0"/>
              <a:t> Comparisons:</a:t>
            </a:r>
            <a:br>
              <a:rPr lang="en-NZ" dirty="0"/>
            </a:br>
            <a:r>
              <a:rPr lang="en-NZ" dirty="0"/>
              <a:t>- </a:t>
            </a:r>
            <a:r>
              <a:rPr lang="en-NZ" dirty="0" err="1"/>
              <a:t>IVFFlat</a:t>
            </a:r>
            <a:r>
              <a:rPr lang="en-NZ" dirty="0"/>
              <a:t>: Fast indexing, efficient memory use, but requires pre-clustering.</a:t>
            </a:r>
          </a:p>
          <a:p>
            <a:r>
              <a:rPr lang="en-NZ" dirty="0"/>
              <a:t>- HNSW: Highly accurate, fast lookups, but memory-intensive.</a:t>
            </a:r>
          </a:p>
          <a:p>
            <a:r>
              <a:rPr lang="en-NZ" dirty="0"/>
              <a:t>- </a:t>
            </a:r>
            <a:r>
              <a:rPr lang="en-NZ" dirty="0" err="1"/>
              <a:t>DiskANN</a:t>
            </a:r>
            <a:r>
              <a:rPr lang="en-NZ" dirty="0"/>
              <a:t>: Disk-based storage, balances speed, scalability, and memory usage.</a:t>
            </a:r>
            <a:r>
              <a:rPr lang="en-NZ" b="0" i="0" u="none" strike="noStrike" dirty="0">
                <a:solidFill>
                  <a:srgbClr val="000000"/>
                </a:solidFill>
                <a:effectLst/>
                <a:latin typeface="-webkit-standard"/>
              </a:rPr>
              <a:t>.</a:t>
            </a:r>
            <a:endParaRPr lang="en-US" dirty="0"/>
          </a:p>
        </p:txBody>
      </p:sp>
      <p:sp>
        <p:nvSpPr>
          <p:cNvPr id="4" name="Slide Number Placeholder 3">
            <a:extLst>
              <a:ext uri="{FF2B5EF4-FFF2-40B4-BE49-F238E27FC236}">
                <a16:creationId xmlns:a16="http://schemas.microsoft.com/office/drawing/2014/main" id="{634EDE6F-777E-C6BE-FA7E-4C1C89A549AA}"/>
              </a:ext>
            </a:extLst>
          </p:cNvPr>
          <p:cNvSpPr>
            <a:spLocks noGrp="1"/>
          </p:cNvSpPr>
          <p:nvPr>
            <p:ph type="sldNum" sz="quarter" idx="5"/>
          </p:nvPr>
        </p:nvSpPr>
        <p:spPr/>
        <p:txBody>
          <a:bodyPr/>
          <a:lstStyle/>
          <a:p>
            <a:fld id="{8FBFA05F-1A8C-432D-BC54-796887A51DAB}" type="slidenum">
              <a:rPr lang="en-US" smtClean="0"/>
              <a:t>23</a:t>
            </a:fld>
            <a:endParaRPr lang="en-US"/>
          </a:p>
        </p:txBody>
      </p:sp>
    </p:spTree>
    <p:extLst>
      <p:ext uri="{BB962C8B-B14F-4D97-AF65-F5344CB8AC3E}">
        <p14:creationId xmlns:p14="http://schemas.microsoft.com/office/powerpoint/2010/main" val="425171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D0DC-7C2B-F957-140C-6D984D4EA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4EEE-90CC-E94C-B90B-7E942DC6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8B3ED-EF91-0E2E-A52D-28BDD7FA7E75}"/>
              </a:ext>
            </a:extLst>
          </p:cNvPr>
          <p:cNvSpPr>
            <a:spLocks noGrp="1"/>
          </p:cNvSpPr>
          <p:nvPr>
            <p:ph type="body" idx="1"/>
          </p:nvPr>
        </p:nvSpPr>
        <p:spPr/>
        <p:txBody>
          <a:bodyPr/>
          <a:lstStyle/>
          <a:p>
            <a:r>
              <a:rPr lang="en-US" b="1" dirty="0"/>
              <a:t>&lt;coach&gt;</a:t>
            </a:r>
            <a:br>
              <a:rPr lang="en-US" dirty="0"/>
            </a:br>
            <a:r>
              <a:rPr lang="en-NZ" b="1" dirty="0"/>
              <a:t>Scalability:</a:t>
            </a:r>
            <a:r>
              <a:rPr lang="en-NZ" dirty="0"/>
              <a:t> </a:t>
            </a:r>
            <a:r>
              <a:rPr lang="en-NZ" dirty="0" err="1"/>
              <a:t>DiskANN</a:t>
            </a:r>
            <a:r>
              <a:rPr lang="en-NZ" dirty="0"/>
              <a:t> can efficiently handle </a:t>
            </a:r>
            <a:r>
              <a:rPr lang="en-NZ" b="1" dirty="0"/>
              <a:t>millions to billions of vectors</a:t>
            </a:r>
            <a:r>
              <a:rPr lang="en-NZ" dirty="0"/>
              <a:t>, even with high-dimensional embeddings.</a:t>
            </a:r>
          </a:p>
          <a:p>
            <a:r>
              <a:rPr lang="en-NZ" b="1" dirty="0"/>
              <a:t>Dimensionality Support:</a:t>
            </a:r>
            <a:r>
              <a:rPr lang="en-NZ" dirty="0"/>
              <a:t> Unlike HNSW, which performs well up to </a:t>
            </a:r>
            <a:r>
              <a:rPr lang="en-NZ" b="1" dirty="0"/>
              <a:t>2,000 dimensions</a:t>
            </a:r>
            <a:r>
              <a:rPr lang="en-NZ" dirty="0"/>
              <a:t>, </a:t>
            </a:r>
            <a:r>
              <a:rPr lang="en-NZ" dirty="0" err="1"/>
              <a:t>DiskANN</a:t>
            </a:r>
            <a:r>
              <a:rPr lang="en-NZ" dirty="0"/>
              <a:t> is optimized for handling </a:t>
            </a:r>
            <a:r>
              <a:rPr lang="en-NZ" b="1" dirty="0"/>
              <a:t>much higher-dimensional vectors</a:t>
            </a:r>
            <a:r>
              <a:rPr lang="en-NZ" dirty="0"/>
              <a:t> efficiently.</a:t>
            </a:r>
          </a:p>
          <a:p>
            <a:r>
              <a:rPr lang="en-NZ" b="1" dirty="0"/>
              <a:t>Use Cases:</a:t>
            </a:r>
            <a:r>
              <a:rPr lang="en-NZ" dirty="0"/>
              <a:t> Commonly used in </a:t>
            </a:r>
            <a:r>
              <a:rPr lang="en-NZ" b="1" dirty="0"/>
              <a:t>large-scale AI applications</a:t>
            </a:r>
            <a:r>
              <a:rPr lang="en-NZ" dirty="0"/>
              <a:t>, including </a:t>
            </a:r>
            <a:r>
              <a:rPr lang="en-NZ" b="1" dirty="0"/>
              <a:t>search engines, recommendation systems, and NLP</a:t>
            </a:r>
            <a:r>
              <a:rPr lang="en-NZ" dirty="0"/>
              <a:t>, where embeddings often exceed </a:t>
            </a:r>
            <a:r>
              <a:rPr lang="en-NZ" b="1" dirty="0"/>
              <a:t>2,000 dimensions</a:t>
            </a:r>
            <a:r>
              <a:rPr lang="en-NZ" dirty="0"/>
              <a:t>.</a:t>
            </a:r>
            <a:endParaRPr lang="en-US" dirty="0"/>
          </a:p>
        </p:txBody>
      </p:sp>
      <p:sp>
        <p:nvSpPr>
          <p:cNvPr id="4" name="Slide Number Placeholder 3">
            <a:extLst>
              <a:ext uri="{FF2B5EF4-FFF2-40B4-BE49-F238E27FC236}">
                <a16:creationId xmlns:a16="http://schemas.microsoft.com/office/drawing/2014/main" id="{9C02F697-8E06-1285-D0ED-CAE205E8040B}"/>
              </a:ext>
            </a:extLst>
          </p:cNvPr>
          <p:cNvSpPr>
            <a:spLocks noGrp="1"/>
          </p:cNvSpPr>
          <p:nvPr>
            <p:ph type="sldNum" sz="quarter" idx="5"/>
          </p:nvPr>
        </p:nvSpPr>
        <p:spPr/>
        <p:txBody>
          <a:bodyPr/>
          <a:lstStyle/>
          <a:p>
            <a:fld id="{8FBFA05F-1A8C-432D-BC54-796887A51DAB}" type="slidenum">
              <a:rPr lang="en-US" smtClean="0"/>
              <a:t>24</a:t>
            </a:fld>
            <a:endParaRPr lang="en-US"/>
          </a:p>
        </p:txBody>
      </p:sp>
    </p:spTree>
    <p:extLst>
      <p:ext uri="{BB962C8B-B14F-4D97-AF65-F5344CB8AC3E}">
        <p14:creationId xmlns:p14="http://schemas.microsoft.com/office/powerpoint/2010/main" val="264069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r>
              <a:rPr lang="en-US" sz="1200">
                <a:latin typeface="Segoe UI"/>
                <a:cs typeface="Segoe UI"/>
              </a:rPr>
              <a:t>- RAG: Retrieval Augmented Generation, a fancy term that essentially means retrieving additional data from database to provide to a LLM, like OpenAI’s ChatGPT, to use when generating a response (completion) to a user’s question (prompt). </a:t>
            </a:r>
          </a:p>
          <a:p>
            <a:r>
              <a:rPr lang="en-US" sz="1200">
                <a:latin typeface="Segoe UI"/>
                <a:cs typeface="Segoe UI"/>
              </a:rPr>
              <a:t>- This approach allows your LLM to generate contextually relevant responses based on your custom data sourced from vectorized docs, images, audio, video etc. </a:t>
            </a:r>
            <a:endParaRPr lang="en-US" sz="240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fld id="{72E0C910-0166-48E0-B8EF-5071277A02A8}" type="datetime8">
              <a:rPr lang="en-US" smtClean="0"/>
              <a:t>2/15/25 5:09 AM</a:t>
            </a:fld>
            <a:endParaRPr lang="en-US"/>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841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200" b="1">
              <a:latin typeface="Segoe Sans Text" pitchFamily="2" charset="0"/>
              <a:cs typeface="Segoe Sans Text" pitchFamily="2" charset="0"/>
            </a:endParaRPr>
          </a:p>
          <a:p>
            <a:pPr algn="l" rtl="0" fontAlgn="base"/>
            <a:r>
              <a:rPr lang="en-US" sz="1200" b="1" i="0" u="none" strike="noStrike">
                <a:solidFill>
                  <a:srgbClr val="000000"/>
                </a:solidFill>
                <a:effectLst/>
                <a:latin typeface="Segoe Sans Text"/>
                <a:cs typeface="Segoe Sans Text"/>
              </a:rPr>
              <a:t>30 seconds</a:t>
            </a:r>
          </a:p>
          <a:p>
            <a:pPr algn="l" rtl="0" fontAlgn="base"/>
            <a:endParaRPr lang="en-US" sz="1200" b="1" i="0" u="none" strike="noStrike">
              <a:solidFill>
                <a:srgbClr val="000000"/>
              </a:solidFill>
              <a:effectLst/>
              <a:latin typeface="Segoe Sans Text" pitchFamily="2" charset="0"/>
              <a:cs typeface="Segoe Sans Text"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Segoe Sans Text"/>
                <a:cs typeface="Segoe Sans Text"/>
              </a:rPr>
              <a:t>Speaker notes</a:t>
            </a:r>
          </a:p>
          <a:p>
            <a:r>
              <a:rPr lang="en-US"/>
              <a:t>RAG combines retrieval-based and generation-based models to provide more accurate and contextually relevant responses. The retriever fetches relevant documents or information from a large corpus, which are then used to augment the generation process. This approach enhances the quality of the generated responses by grounding them in factual and relevant information. </a:t>
            </a:r>
          </a:p>
        </p:txBody>
      </p:sp>
      <p:sp>
        <p:nvSpPr>
          <p:cNvPr id="4" name="Slide Number Placeholder 3"/>
          <p:cNvSpPr>
            <a:spLocks noGrp="1"/>
          </p:cNvSpPr>
          <p:nvPr>
            <p:ph type="sldNum" sz="quarter" idx="5"/>
          </p:nvPr>
        </p:nvSpPr>
        <p:spPr/>
        <p:txBody>
          <a:bodyPr/>
          <a:lstStyle/>
          <a:p>
            <a:fld id="{8FBFA05F-1A8C-432D-BC54-796887A51DAB}" type="slidenum">
              <a:rPr lang="en-US" smtClean="0"/>
              <a:pPr/>
              <a:t>26</a:t>
            </a:fld>
            <a:endParaRPr lang="en-US"/>
          </a:p>
        </p:txBody>
      </p:sp>
    </p:spTree>
    <p:extLst>
      <p:ext uri="{BB962C8B-B14F-4D97-AF65-F5344CB8AC3E}">
        <p14:creationId xmlns:p14="http://schemas.microsoft.com/office/powerpoint/2010/main" val="478848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fontAlgn="base"/>
            <a:r>
              <a:rPr lang="en-US" sz="1200" dirty="0">
                <a:latin typeface="Segoe UI" panose="020B0502040204020203" pitchFamily="34" charset="0"/>
                <a:cs typeface="Segoe UI" panose="020B0502040204020203" pitchFamily="34" charset="0"/>
              </a:rPr>
              <a:t>This slide has </a:t>
            </a:r>
            <a:r>
              <a:rPr lang="en-US" sz="1200" u="sng" dirty="0">
                <a:latin typeface="Segoe UI" panose="020B0502040204020203" pitchFamily="34" charset="0"/>
                <a:cs typeface="Segoe UI" panose="020B0502040204020203" pitchFamily="34" charset="0"/>
              </a:rPr>
              <a:t>ANIMATION</a:t>
            </a:r>
            <a:r>
              <a:rPr lang="en-US" sz="1200" dirty="0">
                <a:latin typeface="Segoe UI" panose="020B0502040204020203" pitchFamily="34" charset="0"/>
                <a:cs typeface="Segoe UI" panose="020B0502040204020203" pitchFamily="34" charset="0"/>
              </a:rPr>
              <a:t> that helps build this story. </a:t>
            </a:r>
            <a:r>
              <a:rPr lang="en-US" dirty="0">
                <a:latin typeface="Segoe UI" panose="020B0502040204020203" pitchFamily="34" charset="0"/>
                <a:cs typeface="Segoe UI" panose="020B0502040204020203" pitchFamily="34" charset="0"/>
              </a:rPr>
              <a:t>Do not spend much time on the history. It is to give them a perspective of the evolution of Generative AI.</a:t>
            </a: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b="1" dirty="0">
                <a:latin typeface="Segoe UI" panose="020B0502040204020203" pitchFamily="34" charset="0"/>
                <a:cs typeface="Segoe UI" panose="020B0502040204020203" pitchFamily="34" charset="0"/>
              </a:rPr>
              <a:t>What is Generative AI and where does it fit into the scope of AI?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models can be classified into two broad categories: generative models and discriminative models. Generative models such as GPT-3, DALL-E, Variational Autoencoders etc.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dirty="0" err="1">
                <a:latin typeface="Segoe UI" panose="020B0502040204020203" pitchFamily="34" charset="0"/>
                <a:cs typeface="Segoe UI" panose="020B0502040204020203" pitchFamily="34" charset="0"/>
              </a:rPr>
              <a:t>generthe</a:t>
            </a:r>
            <a:r>
              <a:rPr lang="en-US" dirty="0">
                <a:latin typeface="Segoe UI" panose="020B0502040204020203" pitchFamily="34" charset="0"/>
                <a:cs typeface="Segoe UI" panose="020B0502040204020203" pitchFamily="34" charset="0"/>
              </a:rPr>
              <a:t> potential to be used in a wide range of applications, such as computer vision, natural language processing, speech recognition, and many more. </a:t>
            </a:r>
          </a:p>
          <a:p>
            <a:pPr marL="0" algn="l">
              <a:spcBef>
                <a:spcPts val="0"/>
              </a:spcBef>
              <a:spcAft>
                <a:spcPts val="0"/>
              </a:spcAft>
              <a:buFont typeface="Arial" panose="020B0604020202020204" pitchFamily="34" charset="0"/>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2/15/25 5:09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1EA2-7BA6-2194-9E1F-B0B5121DB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8881B-5A41-A464-6C1C-D4A7346F8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56727-2B5D-4C61-3B7D-654AECB7EFEC}"/>
              </a:ext>
            </a:extLst>
          </p:cNvPr>
          <p:cNvSpPr>
            <a:spLocks noGrp="1"/>
          </p:cNvSpPr>
          <p:nvPr>
            <p:ph type="body" idx="1"/>
          </p:nvPr>
        </p:nvSpPr>
        <p:spPr/>
        <p:txBody>
          <a:bodyPr/>
          <a:lstStyle/>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 typeface="Arial" panose="020B0604020202020204" pitchFamily="34" charset="0"/>
              <a:buNone/>
              <a:tabLst/>
              <a:defRPr/>
            </a:pPr>
            <a:r>
              <a:rPr lang="en-US" b="1">
                <a:latin typeface="Segoe UI" panose="020B0502040204020203" pitchFamily="34" charset="0"/>
                <a:cs typeface="Segoe UI" panose="020B0502040204020203" pitchFamily="34" charset="0"/>
              </a:rPr>
              <a:t>Speaker notes</a:t>
            </a:r>
          </a:p>
          <a:p>
            <a:r>
              <a:rPr lang="en-US">
                <a:solidFill>
                  <a:srgbClr val="161616"/>
                </a:solidFill>
                <a:latin typeface="Segoe UI" panose="020B0502040204020203" pitchFamily="34" charset="0"/>
                <a:cs typeface="Segoe UI" panose="020B0502040204020203" pitchFamily="34" charset="0"/>
              </a:rPr>
              <a:t>The Azure</a:t>
            </a:r>
            <a:r>
              <a:rPr lang="en-US" b="0" i="0">
                <a:solidFill>
                  <a:srgbClr val="161616"/>
                </a:solidFill>
                <a:effectLst/>
                <a:latin typeface="Segoe UI" panose="020B0502040204020203" pitchFamily="34" charset="0"/>
                <a:cs typeface="Segoe UI" panose="020B0502040204020203" pitchFamily="34" charset="0"/>
              </a:rPr>
              <a:t> OpenAI Service</a:t>
            </a:r>
            <a:r>
              <a:rPr lang="en-US">
                <a:solidFill>
                  <a:srgbClr val="161616"/>
                </a:solidFill>
                <a:latin typeface="Segoe UI" panose="020B0502040204020203" pitchFamily="34" charset="0"/>
                <a:cs typeface="Segoe UI" panose="020B0502040204020203" pitchFamily="34" charset="0"/>
              </a:rPr>
              <a:t>:</a:t>
            </a:r>
            <a:endParaRPr lang="en-US">
              <a:solidFill>
                <a:srgbClr val="000000"/>
              </a:solidFill>
              <a:latin typeface="Segoe UI" panose="020B0502040204020203" pitchFamily="34" charset="0"/>
              <a:cs typeface="Segoe UI" panose="020B0502040204020203" pitchFamily="34" charset="0"/>
            </a:endParaRPr>
          </a:p>
          <a:p>
            <a:pPr marL="285750" indent="-285750">
              <a:buFont typeface="Arial"/>
              <a:buChar char="•"/>
            </a:pPr>
            <a:r>
              <a:rPr lang="en-US">
                <a:solidFill>
                  <a:srgbClr val="161616"/>
                </a:solidFill>
                <a:latin typeface="Segoe UI" panose="020B0502040204020203" pitchFamily="34" charset="0"/>
                <a:cs typeface="Segoe UI" panose="020B0502040204020203" pitchFamily="34" charset="0"/>
              </a:rPr>
              <a:t>provides REST</a:t>
            </a:r>
            <a:r>
              <a:rPr lang="en-US" b="0" i="0">
                <a:solidFill>
                  <a:srgbClr val="161616"/>
                </a:solidFill>
                <a:effectLst/>
                <a:latin typeface="Segoe UI" panose="020B0502040204020203" pitchFamily="34" charset="0"/>
                <a:cs typeface="Segoe UI" panose="020B0502040204020203" pitchFamily="34" charset="0"/>
              </a:rPr>
              <a:t> API access to OpenAI's powerful language models including the GPT-4, GPT-4 Turbo with Vision, GPT-3.5-Turbo, and Embeddings model series. </a:t>
            </a:r>
            <a:endParaRPr lang="en-US">
              <a:latin typeface="Segoe UI" panose="020B0502040204020203" pitchFamily="34" charset="0"/>
              <a:cs typeface="Segoe UI" panose="020B0502040204020203" pitchFamily="34" charset="0"/>
            </a:endParaRPr>
          </a:p>
          <a:p>
            <a:pPr marL="742950" lvl="1" indent="-285750">
              <a:buFont typeface="Courier New" panose="020B0604020202020204" pitchFamily="34" charset="0"/>
              <a:buChar char="o"/>
            </a:pPr>
            <a:r>
              <a:rPr lang="en-US" b="0" i="0">
                <a:solidFill>
                  <a:srgbClr val="161616"/>
                </a:solidFill>
                <a:effectLst/>
                <a:latin typeface="Segoe UI" panose="020B0502040204020203" pitchFamily="34" charset="0"/>
                <a:cs typeface="Segoe UI" panose="020B0502040204020203" pitchFamily="34" charset="0"/>
              </a:rPr>
              <a:t>These models can be easily adapted to your specific task including but not limited to content generation, summarization, image understanding, semantic search, and natural language to code translation. Users can access the service through REST APIs, Python SDK, or our web-based interface in the Azure OpenAI Studio.</a:t>
            </a:r>
          </a:p>
          <a:p>
            <a:pPr marL="285750" indent="-285750">
              <a:buFont typeface="Arial" panose="020B0604020202020204" pitchFamily="34" charset="0"/>
              <a:buChar char="•"/>
            </a:pPr>
            <a:r>
              <a:rPr lang="en-US" b="0" i="0">
                <a:solidFill>
                  <a:srgbClr val="161616"/>
                </a:solidFill>
                <a:effectLst/>
                <a:latin typeface="Segoe UI" panose="020B0502040204020203" pitchFamily="34" charset="0"/>
                <a:cs typeface="Segoe UI" panose="020B0502040204020203" pitchFamily="34" charset="0"/>
              </a:rPr>
              <a:t>gives customers advanced language AI with OpenAI GPT-4, GPT-3, Codex, DALL-E, and Whisper models with the security and enterprise promise of Azure. Azure OpenAI co-develops the APIs with OpenAI, ensuring compatibility and a smooth transition from one to the other.</a:t>
            </a:r>
            <a:endParaRPr lang="en-US">
              <a:solidFill>
                <a:srgbClr val="161616"/>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Source: </a:t>
            </a:r>
            <a:r>
              <a:rPr lang="en-US">
                <a:latin typeface="Segoe UI" panose="020B0502040204020203" pitchFamily="34" charset="0"/>
                <a:cs typeface="Segoe UI" panose="020B0502040204020203" pitchFamily="34" charset="0"/>
                <a:hlinkClick r:id="rId3"/>
              </a:rPr>
              <a:t>What is Azure OpenAI Service? - Azure AI services | Microsoft Learn</a:t>
            </a:r>
            <a:r>
              <a:rPr lang="en-US">
                <a:latin typeface="Segoe UI" panose="020B0502040204020203" pitchFamily="34" charset="0"/>
                <a:cs typeface="Segoe UI" panose="020B0502040204020203" pitchFamily="34" charset="0"/>
              </a:rPr>
              <a:t> - https://learn.microsoft.com/en-us/azure/ai-services/openai/overview</a:t>
            </a:r>
          </a:p>
        </p:txBody>
      </p:sp>
      <p:sp>
        <p:nvSpPr>
          <p:cNvPr id="4" name="Slide Number Placeholder 3">
            <a:extLst>
              <a:ext uri="{FF2B5EF4-FFF2-40B4-BE49-F238E27FC236}">
                <a16:creationId xmlns:a16="http://schemas.microsoft.com/office/drawing/2014/main" id="{84105951-DDCF-A878-A395-D0097D4162C1}"/>
              </a:ext>
            </a:extLst>
          </p:cNvPr>
          <p:cNvSpPr>
            <a:spLocks noGrp="1"/>
          </p:cNvSpPr>
          <p:nvPr>
            <p:ph type="sldNum" sz="quarter" idx="5"/>
          </p:nvPr>
        </p:nvSpPr>
        <p:spPr/>
        <p:txBody>
          <a:bodyPr/>
          <a:lstStyle/>
          <a:p>
            <a:fld id="{7D71ACC9-A66A-4C3B-9A73-0FC09334B4C8}" type="slidenum">
              <a:rPr lang="en-US" smtClean="0"/>
              <a:t>28</a:t>
            </a:fld>
            <a:endParaRPr lang="en-US"/>
          </a:p>
        </p:txBody>
      </p:sp>
    </p:spTree>
    <p:extLst>
      <p:ext uri="{BB962C8B-B14F-4D97-AF65-F5344CB8AC3E}">
        <p14:creationId xmlns:p14="http://schemas.microsoft.com/office/powerpoint/2010/main" val="422463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1CE58-6574-4EB6-4B3B-5112FC19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C4BA2-5D5E-47D3-077D-E444B97A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A2796-B56D-356D-3AF0-52F5B82C2ECD}"/>
              </a:ext>
            </a:extLst>
          </p:cNvPr>
          <p:cNvSpPr>
            <a:spLocks noGrp="1"/>
          </p:cNvSpPr>
          <p:nvPr>
            <p:ph type="body" idx="1"/>
          </p:nvPr>
        </p:nvSpPr>
        <p:spPr/>
        <p:txBody>
          <a:bodyPr/>
          <a:lstStyle/>
          <a:p>
            <a:pPr algn="l"/>
            <a:r>
              <a:rPr lang="en-US" b="1" dirty="0"/>
              <a:t>&lt;coach&gt;</a:t>
            </a:r>
            <a:br>
              <a:rPr lang="en-US" b="1" dirty="0"/>
            </a:br>
            <a:r>
              <a:rPr lang="en-NZ" b="0" i="0" u="none" strike="noStrike" dirty="0">
                <a:solidFill>
                  <a:srgbClr val="000000"/>
                </a:solidFill>
                <a:effectLst/>
              </a:rPr>
              <a:t>Document Intelligence is a cloud-based AI service that automates the extraction of information from diverse documents. By leveraging advanced machine learning, it can accurately identify and pull out text, key-value pairs, and tables, converting unstructured data into structured, actionable insights. This capability is particularly beneficial for organizations dealing with large volumes of documents, as it reduces manual data entry and minimizes errors.</a:t>
            </a:r>
          </a:p>
          <a:p>
            <a:pPr algn="l"/>
            <a:r>
              <a:rPr lang="en-NZ" b="0" i="0" u="none" strike="noStrike" dirty="0">
                <a:solidFill>
                  <a:srgbClr val="000000"/>
                </a:solidFill>
                <a:effectLst/>
              </a:rPr>
              <a:t>The service provides both prebuilt models and the flexibility to create custom models. Prebuilt models are designed for standard document types such as invoices, receipts, and contracts, enabling quick deployment. </a:t>
            </a:r>
          </a:p>
          <a:p>
            <a:pPr algn="l"/>
            <a:endParaRPr lang="en-NZ" b="0" i="0" u="none" strike="noStrike" dirty="0">
              <a:solidFill>
                <a:srgbClr val="000000"/>
              </a:solidFill>
              <a:effectLst/>
            </a:endParaRPr>
          </a:p>
          <a:p>
            <a:pPr algn="l"/>
            <a:r>
              <a:rPr lang="en-NZ" b="0" i="0" u="none" strike="noStrike" dirty="0">
                <a:solidFill>
                  <a:srgbClr val="000000"/>
                </a:solidFill>
                <a:effectLst/>
              </a:rPr>
              <a:t>Custom models can be trained to meet particular business needs for documents with unique formats or specific data requirements, ensuring accurate data extraction tailored to organizational processes.</a:t>
            </a:r>
          </a:p>
          <a:p>
            <a:pPr algn="l"/>
            <a:r>
              <a:rPr lang="en-NZ" b="0" i="0" u="none" strike="noStrike" dirty="0">
                <a:solidFill>
                  <a:srgbClr val="000000"/>
                </a:solidFill>
                <a:effectLst/>
              </a:rPr>
              <a:t>Integrating Document Intelligence into business workflows streamlines operations by automating data processing tasks. For instance, in contract management, the service can extract pertinent details from agreements, facilitating efficient tracking and analysis. Similarly, in financial operations, it can process invoices and receipts swiftly, ensuring timely and accurate data entry into accounting systems. This integration not only enhances operational efficiency but also supports informed decision-making by providing reliable data insights.</a:t>
            </a:r>
          </a:p>
          <a:p>
            <a:pPr algn="l"/>
            <a:endParaRPr lang="en-NZ" b="0" i="0" u="none" strike="noStrike" dirty="0">
              <a:solidFill>
                <a:srgbClr val="000000"/>
              </a:solidFill>
              <a:effectLst/>
            </a:endParaRPr>
          </a:p>
          <a:p>
            <a:endParaRPr lang="en-NZ" sz="1200" b="0" i="0" u="none" strike="noStrike" dirty="0">
              <a:solidFill>
                <a:srgbClr val="000000"/>
              </a:solidFill>
              <a:effectLst/>
              <a:latin typeface="Calibri"/>
              <a:cs typeface="Calibri"/>
            </a:endParaRPr>
          </a:p>
          <a:p>
            <a:r>
              <a:rPr lang="en-NZ" sz="1200" b="0" i="0" u="none" strike="noStrike" dirty="0">
                <a:solidFill>
                  <a:srgbClr val="000000"/>
                </a:solidFill>
                <a:effectLst/>
                <a:latin typeface="Calibri"/>
                <a:cs typeface="Calibri"/>
              </a:rPr>
              <a:t>In the solution accelerator – we are interacting with Document intelligence via python code</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80AE66EF-8169-91E6-1814-25D351A0D7F3}"/>
              </a:ext>
            </a:extLst>
          </p:cNvPr>
          <p:cNvSpPr>
            <a:spLocks noGrp="1"/>
          </p:cNvSpPr>
          <p:nvPr>
            <p:ph type="sldNum" sz="quarter" idx="5"/>
          </p:nvPr>
        </p:nvSpPr>
        <p:spPr/>
        <p:txBody>
          <a:bodyPr/>
          <a:lstStyle/>
          <a:p>
            <a:fld id="{7D71ACC9-A66A-4C3B-9A73-0FC09334B4C8}" type="slidenum">
              <a:rPr lang="en-US" smtClean="0"/>
              <a:t>29</a:t>
            </a:fld>
            <a:endParaRPr lang="en-US"/>
          </a:p>
        </p:txBody>
      </p:sp>
    </p:spTree>
    <p:extLst>
      <p:ext uri="{BB962C8B-B14F-4D97-AF65-F5344CB8AC3E}">
        <p14:creationId xmlns:p14="http://schemas.microsoft.com/office/powerpoint/2010/main" val="3360343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CBCC-03A3-EA53-2D84-5C7AAAB95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5D5A2-D042-B055-9887-DF5B26ED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F3F9-13C6-0A3B-A7CA-FB26B2E328F8}"/>
              </a:ext>
            </a:extLst>
          </p:cNvPr>
          <p:cNvSpPr>
            <a:spLocks noGrp="1"/>
          </p:cNvSpPr>
          <p:nvPr>
            <p:ph type="body" idx="1"/>
          </p:nvPr>
        </p:nvSpPr>
        <p:spPr/>
        <p:txBody>
          <a:bodyPr/>
          <a:lstStyle/>
          <a:p>
            <a:pPr algn="l"/>
            <a:r>
              <a:rPr lang="en-US" b="1" dirty="0"/>
              <a:t>&lt;coach&gt;</a:t>
            </a:r>
            <a:br>
              <a:rPr lang="en-US" b="1" dirty="0"/>
            </a:br>
            <a:br>
              <a:rPr lang="en-US" b="1" dirty="0"/>
            </a:br>
            <a:r>
              <a:rPr lang="en-NZ" b="0" i="0" u="none" strike="noStrike" dirty="0">
                <a:solidFill>
                  <a:srgbClr val="000000"/>
                </a:solidFill>
                <a:effectLst/>
              </a:rPr>
              <a:t>To improve </a:t>
            </a:r>
            <a:r>
              <a:rPr lang="en-NZ" b="1" i="0" u="none" strike="noStrike" dirty="0">
                <a:solidFill>
                  <a:srgbClr val="000000"/>
                </a:solidFill>
                <a:effectLst/>
              </a:rPr>
              <a:t>Retrieval-Augmented Generation (RAG) accuracy</a:t>
            </a:r>
            <a:r>
              <a:rPr lang="en-NZ" b="0" i="0" u="none" strike="noStrike" dirty="0">
                <a:solidFill>
                  <a:srgbClr val="000000"/>
                </a:solidFill>
                <a:effectLst/>
              </a:rPr>
              <a:t>, we use </a:t>
            </a:r>
            <a:r>
              <a:rPr lang="en-NZ" b="1" i="0" u="none" strike="noStrike" dirty="0">
                <a:solidFill>
                  <a:srgbClr val="000000"/>
                </a:solidFill>
                <a:effectLst/>
              </a:rPr>
              <a:t>semantic ranking</a:t>
            </a:r>
            <a:r>
              <a:rPr lang="en-NZ" b="0" i="0" u="none" strike="noStrike" dirty="0">
                <a:solidFill>
                  <a:srgbClr val="000000"/>
                </a:solidFill>
                <a:effectLst/>
              </a:rPr>
              <a:t>, which employs machine learning to reorder search results based on contextual relevance. Unlike traditional keyword searches, semantic ranking ensures AI retrieves the most meaningful information.</a:t>
            </a:r>
          </a:p>
          <a:p>
            <a:pPr algn="l"/>
            <a:endParaRPr lang="en-NZ" b="0" i="0" u="none" strike="noStrike" dirty="0">
              <a:solidFill>
                <a:srgbClr val="000000"/>
              </a:solidFill>
              <a:effectLst/>
            </a:endParaRPr>
          </a:p>
          <a:p>
            <a:pPr algn="l"/>
            <a:r>
              <a:rPr lang="en-NZ" b="0" i="0" u="none" strike="noStrike" dirty="0">
                <a:solidFill>
                  <a:srgbClr val="000000"/>
                </a:solidFill>
                <a:effectLst/>
              </a:rPr>
              <a:t>By leveraging the </a:t>
            </a:r>
            <a:r>
              <a:rPr lang="en-NZ" b="1" i="0" u="none" strike="noStrike" dirty="0" err="1">
                <a:solidFill>
                  <a:srgbClr val="000000"/>
                </a:solidFill>
                <a:effectLst/>
              </a:rPr>
              <a:t>azure_ai</a:t>
            </a:r>
            <a:r>
              <a:rPr lang="en-NZ" b="1" i="0" u="none" strike="noStrike" dirty="0">
                <a:solidFill>
                  <a:srgbClr val="000000"/>
                </a:solidFill>
                <a:effectLst/>
              </a:rPr>
              <a:t> extension</a:t>
            </a:r>
            <a:r>
              <a:rPr lang="en-NZ" b="0" i="0" u="none" strike="noStrike" dirty="0">
                <a:solidFill>
                  <a:srgbClr val="000000"/>
                </a:solidFill>
                <a:effectLst/>
              </a:rPr>
              <a:t> in PostgreSQL, we can integrate </a:t>
            </a:r>
            <a:r>
              <a:rPr lang="en-NZ" b="1" i="0" u="none" strike="noStrike" dirty="0">
                <a:solidFill>
                  <a:srgbClr val="000000"/>
                </a:solidFill>
                <a:effectLst/>
              </a:rPr>
              <a:t>semantic ranker models</a:t>
            </a:r>
            <a:r>
              <a:rPr lang="en-NZ" b="0" i="0" u="none" strike="noStrike" dirty="0">
                <a:solidFill>
                  <a:srgbClr val="000000"/>
                </a:solidFill>
                <a:effectLst/>
              </a:rPr>
              <a:t> directly into SQL queries. This </a:t>
            </a:r>
            <a:r>
              <a:rPr lang="en-NZ" b="1" i="0" u="none" strike="noStrike" dirty="0">
                <a:solidFill>
                  <a:srgbClr val="000000"/>
                </a:solidFill>
                <a:effectLst/>
              </a:rPr>
              <a:t>real-time re-ranking</a:t>
            </a:r>
            <a:r>
              <a:rPr lang="en-NZ" b="0" i="0" u="none" strike="noStrike" dirty="0">
                <a:solidFill>
                  <a:srgbClr val="000000"/>
                </a:solidFill>
                <a:effectLst/>
              </a:rPr>
              <a:t> streamlines retrieval, reduces external processing, and enhances query accuracy.</a:t>
            </a:r>
          </a:p>
          <a:p>
            <a:pPr algn="l"/>
            <a:endParaRPr lang="en-NZ" b="0" i="0" u="none" strike="noStrike" dirty="0">
              <a:solidFill>
                <a:srgbClr val="000000"/>
              </a:solidFill>
              <a:effectLst/>
            </a:endParaRPr>
          </a:p>
          <a:p>
            <a:pPr algn="l"/>
            <a:r>
              <a:rPr lang="en-NZ" b="0" i="0" u="none" strike="noStrike" dirty="0">
                <a:solidFill>
                  <a:srgbClr val="000000"/>
                </a:solidFill>
                <a:effectLst/>
              </a:rPr>
              <a:t>To achieve this, we use </a:t>
            </a:r>
            <a:r>
              <a:rPr lang="en-NZ" b="1" i="0" u="none" strike="noStrike" dirty="0">
                <a:solidFill>
                  <a:srgbClr val="000000"/>
                </a:solidFill>
                <a:effectLst/>
              </a:rPr>
              <a:t>User-Defined Functions (UDFs)</a:t>
            </a:r>
            <a:r>
              <a:rPr lang="en-NZ" b="0" i="0" u="none" strike="noStrike" dirty="0">
                <a:solidFill>
                  <a:srgbClr val="000000"/>
                </a:solidFill>
                <a:effectLst/>
              </a:rPr>
              <a:t> that call </a:t>
            </a:r>
            <a:r>
              <a:rPr lang="en-NZ" b="1" i="0" u="none" strike="noStrike" dirty="0">
                <a:solidFill>
                  <a:srgbClr val="000000"/>
                </a:solidFill>
                <a:effectLst/>
              </a:rPr>
              <a:t>Azure Machine Learning endpoints</a:t>
            </a:r>
            <a:r>
              <a:rPr lang="en-NZ" b="0" i="0" u="none" strike="noStrike" dirty="0">
                <a:solidFill>
                  <a:srgbClr val="000000"/>
                </a:solidFill>
                <a:effectLst/>
              </a:rPr>
              <a:t>, passing query data to AI models for relevance scoring. These </a:t>
            </a:r>
            <a:r>
              <a:rPr lang="en-NZ" b="1" i="0" u="none" strike="noStrike" dirty="0">
                <a:solidFill>
                  <a:srgbClr val="000000"/>
                </a:solidFill>
                <a:effectLst/>
              </a:rPr>
              <a:t>managed online endpoints</a:t>
            </a:r>
            <a:r>
              <a:rPr lang="en-NZ" b="0" i="0" u="none" strike="noStrike" dirty="0">
                <a:solidFill>
                  <a:srgbClr val="000000"/>
                </a:solidFill>
                <a:effectLst/>
              </a:rPr>
              <a:t> provide </a:t>
            </a:r>
            <a:r>
              <a:rPr lang="en-NZ" b="1" i="0" u="none" strike="noStrike" dirty="0">
                <a:solidFill>
                  <a:srgbClr val="000000"/>
                </a:solidFill>
                <a:effectLst/>
              </a:rPr>
              <a:t>scalable, secure, real-time inference</a:t>
            </a:r>
            <a:r>
              <a:rPr lang="en-NZ" b="0" i="0" u="none" strike="noStrike" dirty="0">
                <a:solidFill>
                  <a:srgbClr val="000000"/>
                </a:solidFill>
                <a:effectLst/>
              </a:rPr>
              <a:t>, ensuring low-latency performance even with high query volumes.</a:t>
            </a:r>
          </a:p>
          <a:p>
            <a:pPr algn="l"/>
            <a:endParaRPr lang="en-NZ" b="0" i="0" u="none" strike="noStrike" dirty="0">
              <a:solidFill>
                <a:srgbClr val="000000"/>
              </a:solidFill>
              <a:effectLst/>
            </a:endParaRPr>
          </a:p>
          <a:p>
            <a:pPr algn="l"/>
            <a:r>
              <a:rPr lang="en-NZ" b="0" i="0" u="none" strike="noStrike" dirty="0">
                <a:solidFill>
                  <a:srgbClr val="000000"/>
                </a:solidFill>
                <a:effectLst/>
              </a:rPr>
              <a:t>By combining </a:t>
            </a:r>
            <a:r>
              <a:rPr lang="en-NZ" b="1" i="0" u="none" strike="noStrike" dirty="0">
                <a:solidFill>
                  <a:srgbClr val="000000"/>
                </a:solidFill>
                <a:effectLst/>
              </a:rPr>
              <a:t>PostgreSQL, Azure ML, and semantic ranking</a:t>
            </a:r>
            <a:r>
              <a:rPr lang="en-NZ" b="0" i="0" u="none" strike="noStrike" dirty="0">
                <a:solidFill>
                  <a:srgbClr val="000000"/>
                </a:solidFill>
                <a:effectLst/>
              </a:rPr>
              <a:t>, we enhance </a:t>
            </a:r>
            <a:r>
              <a:rPr lang="en-NZ" b="1" i="0" u="none" strike="noStrike" dirty="0">
                <a:solidFill>
                  <a:srgbClr val="000000"/>
                </a:solidFill>
                <a:effectLst/>
              </a:rPr>
              <a:t>precision, efficiency, and reliability</a:t>
            </a:r>
            <a:r>
              <a:rPr lang="en-NZ" b="0" i="0" u="none" strike="noStrike" dirty="0">
                <a:solidFill>
                  <a:srgbClr val="000000"/>
                </a:solidFill>
                <a:effectLst/>
              </a:rPr>
              <a:t> in AI-driven applications.</a:t>
            </a:r>
          </a:p>
          <a:p>
            <a:pPr algn="l"/>
            <a:endParaRPr lang="en-US" b="1" dirty="0"/>
          </a:p>
          <a:p>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08469BD7-BE0C-A3EE-6C6B-84BF3C2C62FB}"/>
              </a:ext>
            </a:extLst>
          </p:cNvPr>
          <p:cNvSpPr>
            <a:spLocks noGrp="1"/>
          </p:cNvSpPr>
          <p:nvPr>
            <p:ph type="sldNum" sz="quarter" idx="5"/>
          </p:nvPr>
        </p:nvSpPr>
        <p:spPr/>
        <p:txBody>
          <a:bodyPr/>
          <a:lstStyle/>
          <a:p>
            <a:fld id="{7D71ACC9-A66A-4C3B-9A73-0FC09334B4C8}" type="slidenum">
              <a:rPr lang="en-US" smtClean="0"/>
              <a:t>30</a:t>
            </a:fld>
            <a:endParaRPr lang="en-US"/>
          </a:p>
        </p:txBody>
      </p:sp>
    </p:spTree>
    <p:extLst>
      <p:ext uri="{BB962C8B-B14F-4D97-AF65-F5344CB8AC3E}">
        <p14:creationId xmlns:p14="http://schemas.microsoft.com/office/powerpoint/2010/main" val="35597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2630-8F47-C9EA-EF2D-2827FAB3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5D85-1D01-8E28-B966-39D07317E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4AA8A-6F90-1406-419B-A431FFBBDEB3}"/>
              </a:ext>
            </a:extLst>
          </p:cNvPr>
          <p:cNvSpPr>
            <a:spLocks noGrp="1"/>
          </p:cNvSpPr>
          <p:nvPr>
            <p:ph type="body" idx="1"/>
          </p:nvPr>
        </p:nvSpPr>
        <p:spPr/>
        <p:txBody>
          <a:bodyPr/>
          <a:lstStyle/>
          <a:p>
            <a:r>
              <a:rPr lang="en-US" b="1" dirty="0"/>
              <a:t>&lt;coach&gt;</a:t>
            </a:r>
          </a:p>
          <a:p>
            <a:r>
              <a:rPr lang="en-US" dirty="0">
                <a:solidFill>
                  <a:srgbClr val="000000"/>
                </a:solidFill>
              </a:rPr>
              <a:t>Azure AI Studio enables teams to collaborate efficiently and effectively on AI projects, such as developing custom </a:t>
            </a:r>
            <a:r>
              <a:rPr lang="en-US" i="1" dirty="0">
                <a:solidFill>
                  <a:srgbClr val="000000"/>
                </a:solidFill>
              </a:rPr>
              <a:t>copilot</a:t>
            </a:r>
            <a:r>
              <a:rPr lang="en-US" dirty="0">
                <a:solidFill>
                  <a:srgbClr val="000000"/>
                </a:solidFill>
              </a:rPr>
              <a:t> applications that use large language models (LLMs). Tasks you can accomplish with Azure AI Studio include: </a:t>
            </a:r>
            <a:endParaRPr lang="en-US" dirty="0"/>
          </a:p>
          <a:p>
            <a:pPr marL="285750" indent="-285750">
              <a:buFont typeface="Arial"/>
              <a:buChar char="•"/>
            </a:pPr>
            <a:r>
              <a:rPr lang="en-US" dirty="0">
                <a:solidFill>
                  <a:srgbClr val="000000"/>
                </a:solidFill>
              </a:rPr>
              <a:t>Deploying models from the model catalog to real-time inferencing endpoints for client applications to consume. </a:t>
            </a:r>
            <a:endParaRPr lang="en-US" dirty="0"/>
          </a:p>
          <a:p>
            <a:pPr marL="285750" indent="-285750">
              <a:buFont typeface="Arial"/>
              <a:buChar char="•"/>
            </a:pPr>
            <a:r>
              <a:rPr lang="en-US" dirty="0">
                <a:solidFill>
                  <a:srgbClr val="000000"/>
                </a:solidFill>
              </a:rPr>
              <a:t>Deploying and testing generative AI models in an Azure OpenAI service. </a:t>
            </a:r>
            <a:endParaRPr lang="en-US" dirty="0"/>
          </a:p>
          <a:p>
            <a:pPr marL="285750" indent="-285750">
              <a:buFont typeface="Arial"/>
              <a:buChar char="•"/>
            </a:pPr>
            <a:r>
              <a:rPr lang="en-US" dirty="0">
                <a:solidFill>
                  <a:srgbClr val="000000"/>
                </a:solidFill>
              </a:rPr>
              <a:t>Integrating data from custom data sources to support a </a:t>
            </a:r>
            <a:r>
              <a:rPr lang="en-US" i="1" dirty="0">
                <a:solidFill>
                  <a:srgbClr val="000000"/>
                </a:solidFill>
              </a:rPr>
              <a:t>retrieval augmented generation</a:t>
            </a:r>
            <a:r>
              <a:rPr lang="en-US" dirty="0">
                <a:solidFill>
                  <a:srgbClr val="000000"/>
                </a:solidFill>
              </a:rPr>
              <a:t> (RAG) approach to prompt engineering for generative AI models. </a:t>
            </a:r>
            <a:endParaRPr lang="en-US" dirty="0"/>
          </a:p>
          <a:p>
            <a:pPr marL="285750" indent="-285750">
              <a:buFont typeface="Arial"/>
              <a:buChar char="•"/>
            </a:pPr>
            <a:r>
              <a:rPr lang="en-US" dirty="0">
                <a:solidFill>
                  <a:srgbClr val="000000"/>
                </a:solidFill>
              </a:rPr>
              <a:t>Using </a:t>
            </a:r>
            <a:r>
              <a:rPr lang="en-US" i="1" dirty="0">
                <a:solidFill>
                  <a:srgbClr val="000000"/>
                </a:solidFill>
              </a:rPr>
              <a:t>prompt flow</a:t>
            </a:r>
            <a:r>
              <a:rPr lang="en-US" dirty="0">
                <a:solidFill>
                  <a:srgbClr val="000000"/>
                </a:solidFill>
              </a:rPr>
              <a:t> to define workflows that integrate models, prompts, and custom processing. </a:t>
            </a:r>
            <a:endParaRPr lang="en-US" dirty="0"/>
          </a:p>
          <a:p>
            <a:pPr marL="285750" indent="-285750">
              <a:buFont typeface="Arial"/>
              <a:buChar char="•"/>
            </a:pPr>
            <a:r>
              <a:rPr lang="en-US" dirty="0">
                <a:solidFill>
                  <a:srgbClr val="000000"/>
                </a:solidFill>
              </a:rPr>
              <a:t>Integrating </a:t>
            </a:r>
            <a:r>
              <a:rPr lang="en-US" i="1" dirty="0">
                <a:solidFill>
                  <a:srgbClr val="000000"/>
                </a:solidFill>
              </a:rPr>
              <a:t>content safety</a:t>
            </a:r>
            <a:r>
              <a:rPr lang="en-US" dirty="0">
                <a:solidFill>
                  <a:srgbClr val="000000"/>
                </a:solidFill>
              </a:rPr>
              <a:t> filters into a generative AI solution to mitigate potential harms. </a:t>
            </a:r>
            <a:endParaRPr lang="en-US" dirty="0"/>
          </a:p>
          <a:p>
            <a:pPr marL="285750" indent="-285750">
              <a:buFont typeface="Arial"/>
              <a:buChar char="•"/>
            </a:pPr>
            <a:r>
              <a:rPr lang="en-US" dirty="0">
                <a:solidFill>
                  <a:srgbClr val="000000"/>
                </a:solidFill>
              </a:rPr>
              <a:t>Extending a generative AI solution with multiple AI capabilities using Azure AI services.</a:t>
            </a:r>
            <a:r>
              <a:rPr lang="en-US" dirty="0"/>
              <a:t> </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95B5F81C-A700-640F-36D4-E7836DE17EE1}"/>
              </a:ext>
            </a:extLst>
          </p:cNvPr>
          <p:cNvSpPr>
            <a:spLocks noGrp="1"/>
          </p:cNvSpPr>
          <p:nvPr>
            <p:ph type="sldNum" sz="quarter" idx="5"/>
          </p:nvPr>
        </p:nvSpPr>
        <p:spPr/>
        <p:txBody>
          <a:bodyPr/>
          <a:lstStyle/>
          <a:p>
            <a:fld id="{7D71ACC9-A66A-4C3B-9A73-0FC09334B4C8}" type="slidenum">
              <a:rPr lang="en-US" smtClean="0"/>
              <a:t>31</a:t>
            </a:fld>
            <a:endParaRPr lang="en-US"/>
          </a:p>
        </p:txBody>
      </p:sp>
    </p:spTree>
    <p:extLst>
      <p:ext uri="{BB962C8B-B14F-4D97-AF65-F5344CB8AC3E}">
        <p14:creationId xmlns:p14="http://schemas.microsoft.com/office/powerpoint/2010/main" val="84958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30 seconds</a:t>
            </a:r>
          </a:p>
          <a:p>
            <a:r>
              <a:rPr lang="en-US" sz="1200" b="1">
                <a:effectLst/>
                <a:ea typeface="Calibri" panose="020F0502020204030204" pitchFamily="34" charset="0"/>
                <a:cs typeface="Calibri"/>
              </a:rPr>
              <a:t>&lt;Coach&gt; </a:t>
            </a:r>
            <a:endParaRPr lang="en-US" b="1"/>
          </a:p>
          <a:p>
            <a:pPr marL="285750" indent="-285750">
              <a:buFont typeface="Arial"/>
              <a:buChar char="•"/>
            </a:pPr>
            <a:r>
              <a:rPr lang="en-US"/>
              <a:t>Encourage students to </a:t>
            </a:r>
            <a:r>
              <a:rPr lang="en-US" b="1"/>
              <a:t>open the participant guide and follow along</a:t>
            </a:r>
            <a:r>
              <a:rPr lang="en-US"/>
              <a:t>. They will have access to the same PPT that you are showing.</a:t>
            </a:r>
          </a:p>
        </p:txBody>
      </p:sp>
      <p:sp>
        <p:nvSpPr>
          <p:cNvPr id="4" name="Slide Number Placeholder 3"/>
          <p:cNvSpPr>
            <a:spLocks noGrp="1"/>
          </p:cNvSpPr>
          <p:nvPr>
            <p:ph type="sldNum" sz="quarter" idx="5"/>
          </p:nvPr>
        </p:nvSpPr>
        <p:spPr/>
        <p:txBody>
          <a:bodyPr/>
          <a:lstStyle/>
          <a:p>
            <a:fld id="{7D71ACC9-A66A-4C3B-9A73-0FC09334B4C8}" type="slidenum">
              <a:rPr lang="en-US" smtClean="0"/>
              <a:t>5</a:t>
            </a:fld>
            <a:endParaRPr lang="en-US"/>
          </a:p>
        </p:txBody>
      </p:sp>
    </p:spTree>
    <p:extLst>
      <p:ext uri="{BB962C8B-B14F-4D97-AF65-F5344CB8AC3E}">
        <p14:creationId xmlns:p14="http://schemas.microsoft.com/office/powerpoint/2010/main" val="2639755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&lt;coach&gt;:</a:t>
            </a:r>
            <a:br>
              <a:rPr lang="en-US" b="1" dirty="0">
                <a:cs typeface="Calibri"/>
              </a:rPr>
            </a:br>
            <a:r>
              <a:rPr lang="en-NZ" b="0" i="0" u="none" strike="noStrike" dirty="0">
                <a:solidFill>
                  <a:srgbClr val="000000"/>
                </a:solidFill>
                <a:effectLst/>
                <a:latin typeface="-webkit-standard"/>
              </a:rPr>
              <a:t>In this session, we'll focus on laying the groundwork for our AI Copilot application by setting up the necessary infrastructure and development environment. First, we'll provision the essential Azure resources, including deploying an Azure Database for PostgreSQL - Flexible Server, which will serve as the backbone of our application's data storage and management. Next, we'll install a suite of required software tools to facilitate our development process. These tools include the Azure CLI for managing Azure resources from the command line, Git for version control, Python 3.11+ for our backend development, Node.js for any JavaScript runtime needs, Docker Desktop for containerization, Visual Studio Code along with pertinent extensions for code editing, and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for database management. Following the installation, we'll proceed to fork the PostgreSQL Solution Accelerator repository to our personal GitHub accounts and clone it locally. This step allows us to have a working copy of the codebase that we can modify and enhance. Finally, we'll configure our development environment by creating a Python virtual environment to manage dependencies, installing the necessary Python libraries as specified in the </a:t>
            </a:r>
            <a:r>
              <a:rPr lang="en-NZ" dirty="0" err="1"/>
              <a:t>requirements.txt</a:t>
            </a:r>
            <a:r>
              <a:rPr lang="en-NZ" b="0" i="0" u="none" strike="noStrike" dirty="0">
                <a:solidFill>
                  <a:srgbClr val="000000"/>
                </a:solidFill>
                <a:effectLst/>
                <a:latin typeface="-webkit-standard"/>
              </a:rPr>
              <a:t> file, setting up a </a:t>
            </a:r>
            <a:r>
              <a:rPr lang="en-NZ" dirty="0"/>
              <a:t>.env</a:t>
            </a:r>
            <a:r>
              <a:rPr lang="en-NZ" b="0" i="0" u="none" strike="noStrike" dirty="0">
                <a:solidFill>
                  <a:srgbClr val="000000"/>
                </a:solidFill>
                <a:effectLst/>
                <a:latin typeface="-webkit-standard"/>
              </a:rPr>
              <a:t> file with all required environment variables, and connecting to our PostgreSQL database using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Completing these tasks will ensure that we have a robust and ready-to-use environment for developing and integrating the AI capabilities into our application in the upcoming sessions.</a:t>
            </a:r>
            <a:endParaRPr lang="en-US" b="1"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32</a:t>
            </a:fld>
            <a:endParaRPr lang="en-US"/>
          </a:p>
        </p:txBody>
      </p:sp>
    </p:spTree>
    <p:extLst>
      <p:ext uri="{BB962C8B-B14F-4D97-AF65-F5344CB8AC3E}">
        <p14:creationId xmlns:p14="http://schemas.microsoft.com/office/powerpoint/2010/main" val="24822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6</a:t>
            </a:fld>
            <a:endParaRPr lang="en-US"/>
          </a:p>
        </p:txBody>
      </p:sp>
    </p:spTree>
    <p:extLst>
      <p:ext uri="{BB962C8B-B14F-4D97-AF65-F5344CB8AC3E}">
        <p14:creationId xmlns:p14="http://schemas.microsoft.com/office/powerpoint/2010/main" val="224225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7</a:t>
            </a:fld>
            <a:endParaRPr lang="en-US"/>
          </a:p>
        </p:txBody>
      </p:sp>
    </p:spTree>
    <p:extLst>
      <p:ext uri="{BB962C8B-B14F-4D97-AF65-F5344CB8AC3E}">
        <p14:creationId xmlns:p14="http://schemas.microsoft.com/office/powerpoint/2010/main" val="288027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1 minute</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All these capabilities can be leveraged across industries to bring to life many different use cases that drive success.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Whether through the creation of unique chatbot experiences that help customers find information they need, identifying and summarizing key data to help employees be more productive, or analyzing large quantities of data to isolate potential risks, intelligent apps help companies create value and gain competitive advantage…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animation highlights that this Solution Accelerator is focusing on the Financial Services Industry (FSI)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BDD2E-C11B-49E0-B227-C3497EB5E1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6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2 minutes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pPr>
              <a:defRPr/>
            </a:pPr>
            <a:r>
              <a:rPr lang="en-US" dirty="0">
                <a:latin typeface="Segoe UI" panose="020B0502040204020203" pitchFamily="34" charset="0"/>
                <a:cs typeface="Segoe UI" panose="020B0502040204020203" pitchFamily="34" charset="0"/>
              </a:rPr>
              <a:t>Technical patterns are made of a technical solution with repeatable architecture to solve a variety of business use cases. </a:t>
            </a:r>
          </a:p>
          <a:p>
            <a:pPr>
              <a:defRPr/>
            </a:pPr>
            <a:endParaRPr lang="en-US" dirty="0">
              <a:latin typeface="Segoe UI" panose="020B0502040204020203" pitchFamily="34" charset="0"/>
              <a:cs typeface="Segoe UI" panose="020B0502040204020203" pitchFamily="34" charset="0"/>
            </a:endParaRPr>
          </a:p>
          <a:p>
            <a:pPr>
              <a:defRPr/>
            </a:pPr>
            <a:r>
              <a:rPr lang="en-US" dirty="0">
                <a:latin typeface="Segoe UI" panose="020B0502040204020203" pitchFamily="34" charset="0"/>
                <a:cs typeface="Segoe UI" panose="020B0502040204020203" pitchFamily="34" charset="0"/>
              </a:rPr>
              <a:t>This is just an introduction to the business priority and </a:t>
            </a:r>
            <a:r>
              <a:rPr lang="en-US" dirty="0" err="1">
                <a:latin typeface="Segoe UI" panose="020B0502040204020203" pitchFamily="34" charset="0"/>
                <a:cs typeface="Segoe UI" panose="020B0502040204020203" pitchFamily="34" charset="0"/>
              </a:rPr>
              <a:t>intiative</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The three animations show which patterns the solution accelerator will focus on.</a:t>
            </a:r>
          </a:p>
        </p:txBody>
      </p:sp>
      <p:sp>
        <p:nvSpPr>
          <p:cNvPr id="4" name="Slide Number Placeholder 3"/>
          <p:cNvSpPr>
            <a:spLocks noGrp="1"/>
          </p:cNvSpPr>
          <p:nvPr>
            <p:ph type="sldNum" sz="quarter" idx="5"/>
          </p:nvPr>
        </p:nvSpPr>
        <p:spPr/>
        <p:txBody>
          <a:bodyPr/>
          <a:lstStyle/>
          <a:p>
            <a:fld id="{8FBFA05F-1A8C-432D-BC54-796887A51DAB}" type="slidenum">
              <a:rPr lang="en-US" smtClean="0"/>
              <a:pPr/>
              <a:t>9</a:t>
            </a:fld>
            <a:endParaRPr lang="en-US"/>
          </a:p>
        </p:txBody>
      </p:sp>
    </p:spTree>
    <p:extLst>
      <p:ext uri="{BB962C8B-B14F-4D97-AF65-F5344CB8AC3E}">
        <p14:creationId xmlns:p14="http://schemas.microsoft.com/office/powerpoint/2010/main" val="227333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1 minute</a:t>
            </a:r>
          </a:p>
          <a:p>
            <a:br>
              <a:rPr lang="en-US" b="1">
                <a:cs typeface="+mn-lt"/>
              </a:rPr>
            </a:br>
            <a:r>
              <a:rPr lang="en-US" b="1"/>
              <a:t>&lt;Coach&gt; </a:t>
            </a:r>
            <a:endParaRPr lang="en-US">
              <a:cs typeface="Calibri"/>
            </a:endParaRPr>
          </a:p>
          <a:p>
            <a:pPr marL="171450" indent="-171450">
              <a:buFont typeface="Arial"/>
              <a:buChar char="•"/>
            </a:pPr>
            <a:r>
              <a:rPr lang="en-US"/>
              <a:t>Briefly walk through the different activities in the agenda for Day 1.</a:t>
            </a:r>
            <a:endParaRPr lang="en-US">
              <a:cs typeface="Calibri" panose="020F0502020204030204"/>
            </a:endParaRPr>
          </a:p>
          <a:p>
            <a:pPr marL="171450" indent="-171450">
              <a:buFont typeface="Arial"/>
              <a:buChar char="•"/>
            </a:pPr>
            <a:r>
              <a:rPr lang="en-US"/>
              <a:t>Adjust the start time in the local time zone. </a:t>
            </a:r>
            <a:endParaRPr lang="en-US">
              <a:cs typeface="Calibri" panose="020F0502020204030204"/>
            </a:endParaRPr>
          </a:p>
          <a:p>
            <a:pPr marL="628650" lvl="1" indent="-171450">
              <a:buFont typeface="Arial,Sans-Serif"/>
              <a:buChar char="•"/>
            </a:pPr>
            <a:r>
              <a:rPr lang="en-US"/>
              <a:t>You will need to adjust the timing in the agenda where it makes sense, based on how things are going.</a:t>
            </a:r>
            <a:endParaRPr lang="en-US">
              <a:cs typeface="Calibri"/>
            </a:endParaRPr>
          </a:p>
          <a:p>
            <a:pPr marL="171450" indent="-171450">
              <a:buFont typeface="Arial"/>
              <a:buChar char="•"/>
            </a:pPr>
            <a:r>
              <a:rPr lang="en-US"/>
              <a:t>Note that there are two 10 minute breaks.</a:t>
            </a:r>
            <a:endParaRPr lang="en-US">
              <a:cs typeface="Calibri" panose="020F0502020204030204"/>
            </a:endParaRPr>
          </a:p>
          <a:p>
            <a:pPr marL="171450" indent="-171450">
              <a:buFont typeface="Arial"/>
              <a:buChar char="•"/>
            </a:pPr>
            <a:r>
              <a:rPr lang="en-US"/>
              <a:t>If you are running long, shorten the last discussion to let everyone out on time.</a:t>
            </a:r>
            <a:endParaRPr lang="en-US">
              <a:ea typeface="Calibri" panose="020F0502020204030204" pitchFamily="34" charset="0"/>
              <a:cs typeface="Calibri"/>
            </a:endParaRPr>
          </a:p>
          <a:p>
            <a:r>
              <a:rPr lang="en-US" sz="1800">
                <a:effectLst/>
                <a:ea typeface="Calibri" panose="020F0502020204030204" pitchFamily="34" charset="0"/>
                <a:cs typeface="Calibri"/>
              </a:rPr>
              <a:t>Running long will cause problems for students who have meetings following this workshop.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10</a:t>
            </a:fld>
            <a:endParaRPr lang="en-US"/>
          </a:p>
        </p:txBody>
      </p:sp>
    </p:spTree>
    <p:extLst>
      <p:ext uri="{BB962C8B-B14F-4D97-AF65-F5344CB8AC3E}">
        <p14:creationId xmlns:p14="http://schemas.microsoft.com/office/powerpoint/2010/main" val="113139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15 seconds</a:t>
            </a:r>
          </a:p>
          <a:p>
            <a:r>
              <a:rPr lang="en-US" b="1">
                <a:latin typeface="Calibri"/>
                <a:ea typeface="Calibri" panose="020F0502020204030204" pitchFamily="34" charset="0"/>
                <a:cs typeface="Calibri"/>
              </a:rPr>
              <a:t>&lt;Coach&gt; </a:t>
            </a:r>
            <a:r>
              <a:rPr lang="en-US"/>
              <a:t>guidance here</a:t>
            </a:r>
          </a:p>
          <a:p>
            <a:endParaRPr lang="en-US"/>
          </a:p>
          <a:p>
            <a:r>
              <a:rPr lang="en-US" b="1"/>
              <a:t>Say: </a:t>
            </a:r>
            <a:endParaRPr lang="en-US"/>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11</a:t>
            </a:fld>
            <a:endParaRPr lang="en-US"/>
          </a:p>
        </p:txBody>
      </p:sp>
    </p:spTree>
    <p:extLst>
      <p:ext uri="{BB962C8B-B14F-4D97-AF65-F5344CB8AC3E}">
        <p14:creationId xmlns:p14="http://schemas.microsoft.com/office/powerpoint/2010/main" val="3296279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7BEB36F8-23F3-B7C1-7100-DD432916566D}"/>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667775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_Gradient">
    <p:spTree>
      <p:nvGrpSpPr>
        <p:cNvPr id="1" name=""/>
        <p:cNvGrpSpPr/>
        <p:nvPr/>
      </p:nvGrpSpPr>
      <p:grpSpPr>
        <a:xfrm>
          <a:off x="0" y="0"/>
          <a:ext cx="0" cy="0"/>
          <a:chOff x="0" y="0"/>
          <a:chExt cx="0" cy="0"/>
        </a:xfrm>
      </p:grpSpPr>
      <p:pic>
        <p:nvPicPr>
          <p:cNvPr id="13" name="Picture 12" descr="A blue and white gradient&#10;&#10;Description automatically generated">
            <a:extLst>
              <a:ext uri="{FF2B5EF4-FFF2-40B4-BE49-F238E27FC236}">
                <a16:creationId xmlns:a16="http://schemas.microsoft.com/office/drawing/2014/main" id="{3E3EEBE4-3FD6-96BF-A90B-F971DE1905CB}"/>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15801"/>
            <a:ext cx="4114800" cy="24622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a:p>
            <a:endParaRPr lang="en-US"/>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38473643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rgbClr val="000000"/>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rgbClr val="000000"/>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rgbClr val="000000"/>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rgbClr val="000000"/>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rgbClr val="000000"/>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863547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Half_Image">
    <p:spTree>
      <p:nvGrpSpPr>
        <p:cNvPr id="1" name=""/>
        <p:cNvGrpSpPr/>
        <p:nvPr/>
      </p:nvGrpSpPr>
      <p:grpSpPr>
        <a:xfrm>
          <a:off x="0" y="0"/>
          <a:ext cx="0" cy="0"/>
          <a:chOff x="0" y="0"/>
          <a:chExt cx="0" cy="0"/>
        </a:xfrm>
      </p:grpSpPr>
      <p:pic>
        <p:nvPicPr>
          <p:cNvPr id="7" name="Picture 6" descr="A blue and purple background&#10;&#10;Description automatically generated">
            <a:extLst>
              <a:ext uri="{FF2B5EF4-FFF2-40B4-BE49-F238E27FC236}">
                <a16:creationId xmlns:a16="http://schemas.microsoft.com/office/drawing/2014/main" id="{253F5D2E-B6D7-4939-D769-18C0C6F7D23A}"/>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AE8CFACB-65CA-EC9E-E426-9DF274213C7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6" name="Text Placeholder 2">
            <a:extLst>
              <a:ext uri="{FF2B5EF4-FFF2-40B4-BE49-F238E27FC236}">
                <a16:creationId xmlns:a16="http://schemas.microsoft.com/office/drawing/2014/main" id="{77760F5F-5E53-A6CF-21BD-89F8412DF5AB}"/>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330663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Gradient">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35ECC4BC-725C-7462-0F9C-2EA4B25F139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7" name="Text Placeholder 2">
            <a:extLst>
              <a:ext uri="{FF2B5EF4-FFF2-40B4-BE49-F238E27FC236}">
                <a16:creationId xmlns:a16="http://schemas.microsoft.com/office/drawing/2014/main" id="{5A6CDE10-63D5-5112-E340-C518D0D3912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840096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Half_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58AF6EA-8442-696C-77C9-D27A7EEAC6E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4" name="Text Placeholder 2">
            <a:extLst>
              <a:ext uri="{FF2B5EF4-FFF2-40B4-BE49-F238E27FC236}">
                <a16:creationId xmlns:a16="http://schemas.microsoft.com/office/drawing/2014/main" id="{1CD4CA79-2DA3-5E40-32B9-3F77372E7267}"/>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49660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_Blank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731835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_Blank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77366FDB-CF70-38AD-1476-4DE1F8F35CF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Tree>
    <p:extLst>
      <p:ext uri="{BB962C8B-B14F-4D97-AF65-F5344CB8AC3E}">
        <p14:creationId xmlns:p14="http://schemas.microsoft.com/office/powerpoint/2010/main" val="131210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22310A2E-0A18-5207-AB7E-289E16152F60}"/>
              </a:ext>
            </a:extLst>
          </p:cNvPr>
          <p:cNvSpPr>
            <a:spLocks noGrp="1"/>
          </p:cNvSpPr>
          <p:nvPr>
            <p:ph type="body" sz="quarter" idx="15"/>
          </p:nvPr>
        </p:nvSpPr>
        <p:spPr>
          <a:xfrm>
            <a:off x="563499" y="4383208"/>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104667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230368"/>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F475D715-1A6D-4F10-7FB3-17FDB69C9C0F}"/>
              </a:ext>
            </a:extLst>
          </p:cNvPr>
          <p:cNvSpPr>
            <a:spLocks noGrp="1"/>
          </p:cNvSpPr>
          <p:nvPr>
            <p:ph type="body" sz="quarter" idx="19" hasCustomPrompt="1"/>
          </p:nvPr>
        </p:nvSpPr>
        <p:spPr>
          <a:xfrm>
            <a:off x="584199" y="557686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2469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Top">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097280"/>
            <a:ext cx="12192000" cy="5760720"/>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a:xfrm>
            <a:off x="8864600" y="6492952"/>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39EB4287-A3C0-3229-BD61-95C9C60A9C32}"/>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4425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2F0BE9EB-33A4-C4F3-3500-E3EFB72FE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1">
            <a:extLst>
              <a:ext uri="{FF2B5EF4-FFF2-40B4-BE49-F238E27FC236}">
                <a16:creationId xmlns:a16="http://schemas.microsoft.com/office/drawing/2014/main" id="{6598A7C9-21B3-B3CE-356A-688B3EE8708E}"/>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6" name="Group 5">
            <a:extLst>
              <a:ext uri="{FF2B5EF4-FFF2-40B4-BE49-F238E27FC236}">
                <a16:creationId xmlns:a16="http://schemas.microsoft.com/office/drawing/2014/main" id="{C79AA5B9-48D8-55F1-BE4C-A23D824135C0}"/>
              </a:ext>
            </a:extLst>
          </p:cNvPr>
          <p:cNvGrpSpPr/>
          <p:nvPr userDrawn="1"/>
        </p:nvGrpSpPr>
        <p:grpSpPr>
          <a:xfrm>
            <a:off x="584200" y="501051"/>
            <a:ext cx="2865763" cy="461326"/>
            <a:chOff x="584200" y="501051"/>
            <a:chExt cx="2865763" cy="461326"/>
          </a:xfrm>
        </p:grpSpPr>
        <p:pic>
          <p:nvPicPr>
            <p:cNvPr id="7" name="MS logo white - EMF" descr="Microsoft logo white text version">
              <a:extLst>
                <a:ext uri="{FF2B5EF4-FFF2-40B4-BE49-F238E27FC236}">
                  <a16:creationId xmlns:a16="http://schemas.microsoft.com/office/drawing/2014/main" id="{FB6BC8F3-2F00-D202-3D19-8A6ACD849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close-up of a logo&#10;&#10;Description automatically generated">
              <a:extLst>
                <a:ext uri="{FF2B5EF4-FFF2-40B4-BE49-F238E27FC236}">
                  <a16:creationId xmlns:a16="http://schemas.microsoft.com/office/drawing/2014/main" id="{1D6F12CE-CCFD-3E17-27EF-7A9E9CC3B9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1" name="Straight Connector 10">
              <a:extLst>
                <a:ext uri="{FF2B5EF4-FFF2-40B4-BE49-F238E27FC236}">
                  <a16:creationId xmlns:a16="http://schemas.microsoft.com/office/drawing/2014/main" id="{430062B1-BA0B-8E88-D831-6E2B94C6DDC2}"/>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Text Placeholder 2">
            <a:extLst>
              <a:ext uri="{FF2B5EF4-FFF2-40B4-BE49-F238E27FC236}">
                <a16:creationId xmlns:a16="http://schemas.microsoft.com/office/drawing/2014/main" id="{2F725B69-A276-72C8-2738-88F6D6E2F478}"/>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14" name="Text Placeholder 20">
            <a:extLst>
              <a:ext uri="{FF2B5EF4-FFF2-40B4-BE49-F238E27FC236}">
                <a16:creationId xmlns:a16="http://schemas.microsoft.com/office/drawing/2014/main" id="{418E9D9B-E136-346B-24D3-E0C2E30A530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07213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_Lis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7BAC6D9B-8057-71C4-8336-5FD69C13E1F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07886"/>
          </a:xfrm>
          <a:prstGeom prst="rect">
            <a:avLst/>
          </a:prstGeom>
          <a:noFill/>
        </p:spPr>
        <p:txBody>
          <a:bodyPr wrap="square" lIns="0" tIns="0" rIns="0" bIns="0" rtlCol="0">
            <a:spAutoFit/>
          </a:bodyPr>
          <a:lstStyle/>
          <a:p>
            <a:r>
              <a:rPr lang="en-US" sz="4600" b="1" i="0">
                <a:solidFill>
                  <a:schemeClr val="bg1"/>
                </a:solidFill>
                <a:latin typeface="Segoe Sans Display" pitchFamily="2" charset="0"/>
                <a:cs typeface="Segoe Sans Display"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477291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_Right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FD15E5A3-049B-7652-0778-30AE695941A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20549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_Right_Gradient">
    <p:spTree>
      <p:nvGrpSpPr>
        <p:cNvPr id="1" name=""/>
        <p:cNvGrpSpPr/>
        <p:nvPr/>
      </p:nvGrpSpPr>
      <p:grpSpPr>
        <a:xfrm>
          <a:off x="0" y="0"/>
          <a:ext cx="0" cy="0"/>
          <a:chOff x="0" y="0"/>
          <a:chExt cx="0" cy="0"/>
        </a:xfrm>
      </p:grpSpPr>
      <p:pic>
        <p:nvPicPr>
          <p:cNvPr id="4" name="Picture 3" descr="A blue and white gradient&#10;&#10;Description automatically generated">
            <a:extLst>
              <a:ext uri="{FF2B5EF4-FFF2-40B4-BE49-F238E27FC236}">
                <a16:creationId xmlns:a16="http://schemas.microsoft.com/office/drawing/2014/main" id="{75ABC193-024B-0974-2AD0-C4EC5EFAB4C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571375"/>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6740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_Right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8000"/>
          </a:xfrm>
          <a:solidFill>
            <a:schemeClr val="bg1">
              <a:lumMod val="95000"/>
            </a:schemeClr>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8DA914D3-2958-9426-19EF-C80DE6A846F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49882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Standar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8698284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Plain">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4895752"/>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676725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Qua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6743220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Quad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152138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Doubl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584861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Double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15660384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54A63456-DADF-7F29-4E0C-AE7F6C1AC39E}"/>
              </a:ext>
            </a:extLst>
          </p:cNvPr>
          <p:cNvSpPr>
            <a:spLocks noGrp="1"/>
          </p:cNvSpPr>
          <p:nvPr>
            <p:ph type="ftr" sz="quarter" idx="12"/>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grpSp>
        <p:nvGrpSpPr>
          <p:cNvPr id="18" name="Group 17">
            <a:extLst>
              <a:ext uri="{FF2B5EF4-FFF2-40B4-BE49-F238E27FC236}">
                <a16:creationId xmlns:a16="http://schemas.microsoft.com/office/drawing/2014/main" id="{A51B7573-0B8A-E77F-9AFA-CC210E0CC1CD}"/>
              </a:ext>
            </a:extLst>
          </p:cNvPr>
          <p:cNvGrpSpPr/>
          <p:nvPr userDrawn="1"/>
        </p:nvGrpSpPr>
        <p:grpSpPr>
          <a:xfrm>
            <a:off x="584200" y="505950"/>
            <a:ext cx="2853068" cy="451525"/>
            <a:chOff x="584200" y="505950"/>
            <a:chExt cx="2853068" cy="451525"/>
          </a:xfrm>
        </p:grpSpPr>
        <p:pic>
          <p:nvPicPr>
            <p:cNvPr id="19" name="MS logo gray - EMF" descr="Microsoft logo, gray text version">
              <a:extLst>
                <a:ext uri="{FF2B5EF4-FFF2-40B4-BE49-F238E27FC236}">
                  <a16:creationId xmlns:a16="http://schemas.microsoft.com/office/drawing/2014/main" id="{ABDA55BA-00E4-874A-968A-61B4AAB47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cxnSp>
          <p:nvCxnSpPr>
            <p:cNvPr id="20" name="Straight Connector 19">
              <a:extLst>
                <a:ext uri="{FF2B5EF4-FFF2-40B4-BE49-F238E27FC236}">
                  <a16:creationId xmlns:a16="http://schemas.microsoft.com/office/drawing/2014/main" id="{3CA71B17-3225-1ACD-F106-5F7475D41A19}"/>
                </a:ext>
              </a:extLst>
            </p:cNvPr>
            <p:cNvCxnSpPr/>
            <p:nvPr userDrawn="1"/>
          </p:nvCxnSpPr>
          <p:spPr>
            <a:xfrm>
              <a:off x="2102722" y="538283"/>
              <a:ext cx="0" cy="386861"/>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purple text on a black background&#10;&#10;Description automatically generated">
              <a:extLst>
                <a:ext uri="{FF2B5EF4-FFF2-40B4-BE49-F238E27FC236}">
                  <a16:creationId xmlns:a16="http://schemas.microsoft.com/office/drawing/2014/main" id="{C6E91F84-F66D-2329-CE2F-992C8358E1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7693" y="505950"/>
              <a:ext cx="1169575" cy="451525"/>
            </a:xfrm>
            <a:prstGeom prst="rect">
              <a:avLst/>
            </a:prstGeom>
          </p:spPr>
        </p:pic>
      </p:grpSp>
      <p:sp>
        <p:nvSpPr>
          <p:cNvPr id="22" name="Text Placeholder 2">
            <a:extLst>
              <a:ext uri="{FF2B5EF4-FFF2-40B4-BE49-F238E27FC236}">
                <a16:creationId xmlns:a16="http://schemas.microsoft.com/office/drawing/2014/main" id="{C1D50578-0B4A-A641-70A0-472F91D413EE}"/>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3" name="Text Placeholder 20">
            <a:extLst>
              <a:ext uri="{FF2B5EF4-FFF2-40B4-BE49-F238E27FC236}">
                <a16:creationId xmlns:a16="http://schemas.microsoft.com/office/drawing/2014/main" id="{CCD3C242-8BFD-0D68-F8F1-C5F544BAC52B}"/>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3738112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59747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0125236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104704"/>
            <a:ext cx="12192000" cy="5753295"/>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4" name="Picture 3" descr="A blue and purple background&#10;&#10;Description automatically generated">
            <a:extLst>
              <a:ext uri="{FF2B5EF4-FFF2-40B4-BE49-F238E27FC236}">
                <a16:creationId xmlns:a16="http://schemas.microsoft.com/office/drawing/2014/main" id="{C3BA6D07-55EC-EDCC-A328-6D26CBEE64E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6" name="Text Placeholder 7">
            <a:extLst>
              <a:ext uri="{FF2B5EF4-FFF2-40B4-BE49-F238E27FC236}">
                <a16:creationId xmlns:a16="http://schemas.microsoft.com/office/drawing/2014/main" id="{38FC1D0C-3870-8F45-F821-9E72864D2011}"/>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30582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p:nvPr>
        </p:nvSpPr>
        <p:spPr>
          <a:xfrm>
            <a:off x="563498" y="1230909"/>
            <a:ext cx="11045889" cy="846736"/>
          </a:xfrm>
          <a:prstGeom prst="rect">
            <a:avLst/>
          </a:prstGeom>
        </p:spPr>
        <p:txBody>
          <a:bodyPr/>
          <a:lstStyle>
            <a:lvl1pPr marL="0" indent="0">
              <a:buNone/>
              <a:defRPr sz="2000" b="1" i="0">
                <a:solidFill>
                  <a:schemeClr val="tx1"/>
                </a:solidFill>
                <a:latin typeface="Segoe UI Variable Display Semibold"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endParaRPr lang="en-US"/>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p:nvPr>
        </p:nvSpPr>
        <p:spPr>
          <a:xfrm>
            <a:off x="563498" y="2171039"/>
            <a:ext cx="11045890" cy="410741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i="0">
                <a:solidFill>
                  <a:schemeClr val="tx1"/>
                </a:solidFill>
                <a:latin typeface="Segoe UI Variable Display Semibold" pitchFamily="2" charset="0"/>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lvl1pPr>
              <a:defRPr b="1" i="0">
                <a:latin typeface="Segoe UI Variable Display Semibold" pitchFamily="2" charset="0"/>
              </a:defRPr>
            </a:lvl1p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6" name="Picture 5" descr="A blue and purple background&#10;&#10;Description automatically generated">
            <a:extLst>
              <a:ext uri="{FF2B5EF4-FFF2-40B4-BE49-F238E27FC236}">
                <a16:creationId xmlns:a16="http://schemas.microsoft.com/office/drawing/2014/main" id="{D4791B5C-8989-F647-E914-164959EA38E2}"/>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7" name="Text Placeholder 7">
            <a:extLst>
              <a:ext uri="{FF2B5EF4-FFF2-40B4-BE49-F238E27FC236}">
                <a16:creationId xmlns:a16="http://schemas.microsoft.com/office/drawing/2014/main" id="{256249A6-91FD-3775-F2BE-D8423116C14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878416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ultiple_Quotes">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120D9B7-306B-EDE3-83C4-CBDB2970345E}"/>
              </a:ext>
            </a:extLst>
          </p:cNvPr>
          <p:cNvSpPr>
            <a:spLocks noGrp="1"/>
          </p:cNvSpPr>
          <p:nvPr>
            <p:ph type="body" sz="quarter" idx="19"/>
          </p:nvPr>
        </p:nvSpPr>
        <p:spPr>
          <a:xfrm>
            <a:off x="1173989" y="180009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3" name="Text Placeholder 3">
            <a:extLst>
              <a:ext uri="{FF2B5EF4-FFF2-40B4-BE49-F238E27FC236}">
                <a16:creationId xmlns:a16="http://schemas.microsoft.com/office/drawing/2014/main" id="{30115EE1-758D-0088-A288-74B7697BC1CA}"/>
              </a:ext>
            </a:extLst>
          </p:cNvPr>
          <p:cNvSpPr>
            <a:spLocks noGrp="1"/>
          </p:cNvSpPr>
          <p:nvPr>
            <p:ph type="body" sz="quarter" idx="12" hasCustomPrompt="1"/>
          </p:nvPr>
        </p:nvSpPr>
        <p:spPr>
          <a:xfrm>
            <a:off x="1173988" y="296603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5" name="Text Placeholder 45">
            <a:extLst>
              <a:ext uri="{FF2B5EF4-FFF2-40B4-BE49-F238E27FC236}">
                <a16:creationId xmlns:a16="http://schemas.microsoft.com/office/drawing/2014/main" id="{C6DBB0AE-A95D-1923-A4BB-5835D3D4A646}"/>
              </a:ext>
            </a:extLst>
          </p:cNvPr>
          <p:cNvSpPr>
            <a:spLocks noGrp="1"/>
          </p:cNvSpPr>
          <p:nvPr>
            <p:ph type="body" sz="quarter" idx="20"/>
          </p:nvPr>
        </p:nvSpPr>
        <p:spPr>
          <a:xfrm>
            <a:off x="5028968"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6" name="Text Placeholder 3">
            <a:extLst>
              <a:ext uri="{FF2B5EF4-FFF2-40B4-BE49-F238E27FC236}">
                <a16:creationId xmlns:a16="http://schemas.microsoft.com/office/drawing/2014/main" id="{A35E59D4-FA3D-0901-88C2-00702B1CBE0C}"/>
              </a:ext>
            </a:extLst>
          </p:cNvPr>
          <p:cNvSpPr>
            <a:spLocks noGrp="1"/>
          </p:cNvSpPr>
          <p:nvPr>
            <p:ph type="body" sz="quarter" idx="21" hasCustomPrompt="1"/>
          </p:nvPr>
        </p:nvSpPr>
        <p:spPr>
          <a:xfrm>
            <a:off x="5028967"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7" name="Text Placeholder 45">
            <a:extLst>
              <a:ext uri="{FF2B5EF4-FFF2-40B4-BE49-F238E27FC236}">
                <a16:creationId xmlns:a16="http://schemas.microsoft.com/office/drawing/2014/main" id="{459D5F57-0BEA-C2D6-8B44-C6D14D44B21E}"/>
              </a:ext>
            </a:extLst>
          </p:cNvPr>
          <p:cNvSpPr>
            <a:spLocks noGrp="1"/>
          </p:cNvSpPr>
          <p:nvPr>
            <p:ph type="body" sz="quarter" idx="22"/>
          </p:nvPr>
        </p:nvSpPr>
        <p:spPr>
          <a:xfrm>
            <a:off x="8941211"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8" name="Text Placeholder 3">
            <a:extLst>
              <a:ext uri="{FF2B5EF4-FFF2-40B4-BE49-F238E27FC236}">
                <a16:creationId xmlns:a16="http://schemas.microsoft.com/office/drawing/2014/main" id="{0684318D-B995-B871-B221-A52F6E2EEA5C}"/>
              </a:ext>
            </a:extLst>
          </p:cNvPr>
          <p:cNvSpPr>
            <a:spLocks noGrp="1"/>
          </p:cNvSpPr>
          <p:nvPr>
            <p:ph type="body" sz="quarter" idx="23" hasCustomPrompt="1"/>
          </p:nvPr>
        </p:nvSpPr>
        <p:spPr>
          <a:xfrm>
            <a:off x="8941210"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9" name="Text Placeholder 45">
            <a:extLst>
              <a:ext uri="{FF2B5EF4-FFF2-40B4-BE49-F238E27FC236}">
                <a16:creationId xmlns:a16="http://schemas.microsoft.com/office/drawing/2014/main" id="{5156E8C9-B8DD-BC55-95CF-67670705390A}"/>
              </a:ext>
            </a:extLst>
          </p:cNvPr>
          <p:cNvSpPr>
            <a:spLocks noGrp="1"/>
          </p:cNvSpPr>
          <p:nvPr>
            <p:ph type="body" sz="quarter" idx="24"/>
          </p:nvPr>
        </p:nvSpPr>
        <p:spPr>
          <a:xfrm>
            <a:off x="1173989" y="435809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0" name="Text Placeholder 3">
            <a:extLst>
              <a:ext uri="{FF2B5EF4-FFF2-40B4-BE49-F238E27FC236}">
                <a16:creationId xmlns:a16="http://schemas.microsoft.com/office/drawing/2014/main" id="{7149496E-90A0-46D3-0560-6005DE329438}"/>
              </a:ext>
            </a:extLst>
          </p:cNvPr>
          <p:cNvSpPr>
            <a:spLocks noGrp="1"/>
          </p:cNvSpPr>
          <p:nvPr>
            <p:ph type="body" sz="quarter" idx="25" hasCustomPrompt="1"/>
          </p:nvPr>
        </p:nvSpPr>
        <p:spPr>
          <a:xfrm>
            <a:off x="1173988" y="552404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1" name="Text Placeholder 45">
            <a:extLst>
              <a:ext uri="{FF2B5EF4-FFF2-40B4-BE49-F238E27FC236}">
                <a16:creationId xmlns:a16="http://schemas.microsoft.com/office/drawing/2014/main" id="{0123673B-88BF-9D9F-D0DA-36E34F1F770A}"/>
              </a:ext>
            </a:extLst>
          </p:cNvPr>
          <p:cNvSpPr>
            <a:spLocks noGrp="1"/>
          </p:cNvSpPr>
          <p:nvPr>
            <p:ph type="body" sz="quarter" idx="26"/>
          </p:nvPr>
        </p:nvSpPr>
        <p:spPr>
          <a:xfrm>
            <a:off x="5028968"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2" name="Text Placeholder 3">
            <a:extLst>
              <a:ext uri="{FF2B5EF4-FFF2-40B4-BE49-F238E27FC236}">
                <a16:creationId xmlns:a16="http://schemas.microsoft.com/office/drawing/2014/main" id="{09CD0648-8BCE-8EA1-2DD1-360A17C0C65D}"/>
              </a:ext>
            </a:extLst>
          </p:cNvPr>
          <p:cNvSpPr>
            <a:spLocks noGrp="1"/>
          </p:cNvSpPr>
          <p:nvPr>
            <p:ph type="body" sz="quarter" idx="27" hasCustomPrompt="1"/>
          </p:nvPr>
        </p:nvSpPr>
        <p:spPr>
          <a:xfrm>
            <a:off x="5028967"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3" name="Text Placeholder 45">
            <a:extLst>
              <a:ext uri="{FF2B5EF4-FFF2-40B4-BE49-F238E27FC236}">
                <a16:creationId xmlns:a16="http://schemas.microsoft.com/office/drawing/2014/main" id="{534E4352-4A87-330F-2FED-55EA439BAA15}"/>
              </a:ext>
            </a:extLst>
          </p:cNvPr>
          <p:cNvSpPr>
            <a:spLocks noGrp="1"/>
          </p:cNvSpPr>
          <p:nvPr>
            <p:ph type="body" sz="quarter" idx="28"/>
          </p:nvPr>
        </p:nvSpPr>
        <p:spPr>
          <a:xfrm>
            <a:off x="8941211"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4" name="Text Placeholder 3">
            <a:extLst>
              <a:ext uri="{FF2B5EF4-FFF2-40B4-BE49-F238E27FC236}">
                <a16:creationId xmlns:a16="http://schemas.microsoft.com/office/drawing/2014/main" id="{FD71474A-A48B-21A2-E821-64E34B2D301D}"/>
              </a:ext>
            </a:extLst>
          </p:cNvPr>
          <p:cNvSpPr>
            <a:spLocks noGrp="1"/>
          </p:cNvSpPr>
          <p:nvPr>
            <p:ph type="body" sz="quarter" idx="29" hasCustomPrompt="1"/>
          </p:nvPr>
        </p:nvSpPr>
        <p:spPr>
          <a:xfrm>
            <a:off x="8941210"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 name="Footer Placeholder 1">
            <a:extLst>
              <a:ext uri="{FF2B5EF4-FFF2-40B4-BE49-F238E27FC236}">
                <a16:creationId xmlns:a16="http://schemas.microsoft.com/office/drawing/2014/main" id="{72E662F9-9B8A-5D98-3D73-8EFA62254E63}"/>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6" name="Slide Number Placeholder 3">
            <a:extLst>
              <a:ext uri="{FF2B5EF4-FFF2-40B4-BE49-F238E27FC236}">
                <a16:creationId xmlns:a16="http://schemas.microsoft.com/office/drawing/2014/main" id="{22A8F7E0-39BB-61EB-A90D-629CC3EFB16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7961B6F-0AF6-1E75-56A0-687CBB93353C}"/>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1F145AD-498F-63E7-0EF9-E8483475906C}"/>
              </a:ext>
            </a:extLst>
          </p:cNvPr>
          <p:cNvSpPr>
            <a:spLocks noGrp="1"/>
          </p:cNvSpPr>
          <p:nvPr>
            <p:ph type="body" sz="quarter" idx="30"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4776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Journey Path">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DBA89634-06DC-379E-C508-492A93400A53}"/>
              </a:ext>
            </a:extLst>
          </p:cNvPr>
          <p:cNvSpPr txBox="1"/>
          <p:nvPr userDrawn="1"/>
        </p:nvSpPr>
        <p:spPr>
          <a:xfrm>
            <a:off x="-206256" y="183567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52" name="Text Placeholder 151">
            <a:extLst>
              <a:ext uri="{FF2B5EF4-FFF2-40B4-BE49-F238E27FC236}">
                <a16:creationId xmlns:a16="http://schemas.microsoft.com/office/drawing/2014/main" id="{C3B8C3DE-F7E1-B332-7433-7002169891B0}"/>
              </a:ext>
            </a:extLst>
          </p:cNvPr>
          <p:cNvSpPr>
            <a:spLocks noGrp="1"/>
          </p:cNvSpPr>
          <p:nvPr>
            <p:ph type="body" sz="quarter" idx="19" hasCustomPrompt="1"/>
          </p:nvPr>
        </p:nvSpPr>
        <p:spPr>
          <a:xfrm>
            <a:off x="1433898" y="1137690"/>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4" name="Text Placeholder 151">
            <a:extLst>
              <a:ext uri="{FF2B5EF4-FFF2-40B4-BE49-F238E27FC236}">
                <a16:creationId xmlns:a16="http://schemas.microsoft.com/office/drawing/2014/main" id="{4F108847-CF0D-D2F0-0B81-AFBDF47C0027}"/>
              </a:ext>
            </a:extLst>
          </p:cNvPr>
          <p:cNvSpPr>
            <a:spLocks noGrp="1"/>
          </p:cNvSpPr>
          <p:nvPr>
            <p:ph type="body" sz="quarter" idx="21" hasCustomPrompt="1"/>
          </p:nvPr>
        </p:nvSpPr>
        <p:spPr>
          <a:xfrm>
            <a:off x="3071271" y="1139819"/>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6" name="Text Placeholder 151">
            <a:extLst>
              <a:ext uri="{FF2B5EF4-FFF2-40B4-BE49-F238E27FC236}">
                <a16:creationId xmlns:a16="http://schemas.microsoft.com/office/drawing/2014/main" id="{9340B56C-3746-226B-CF89-9513ADBF6C9A}"/>
              </a:ext>
            </a:extLst>
          </p:cNvPr>
          <p:cNvSpPr>
            <a:spLocks noGrp="1"/>
          </p:cNvSpPr>
          <p:nvPr>
            <p:ph type="body" sz="quarter" idx="23"/>
          </p:nvPr>
        </p:nvSpPr>
        <p:spPr>
          <a:xfrm>
            <a:off x="5631550" y="114581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158" name="Text Placeholder 151">
            <a:extLst>
              <a:ext uri="{FF2B5EF4-FFF2-40B4-BE49-F238E27FC236}">
                <a16:creationId xmlns:a16="http://schemas.microsoft.com/office/drawing/2014/main" id="{5ED824F9-C778-52FE-8369-B29E68B510C6}"/>
              </a:ext>
            </a:extLst>
          </p:cNvPr>
          <p:cNvSpPr>
            <a:spLocks noGrp="1"/>
          </p:cNvSpPr>
          <p:nvPr>
            <p:ph type="body" sz="quarter" idx="25" hasCustomPrompt="1"/>
          </p:nvPr>
        </p:nvSpPr>
        <p:spPr>
          <a:xfrm>
            <a:off x="4773434" y="270790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0" name="Text Placeholder 151">
            <a:extLst>
              <a:ext uri="{FF2B5EF4-FFF2-40B4-BE49-F238E27FC236}">
                <a16:creationId xmlns:a16="http://schemas.microsoft.com/office/drawing/2014/main" id="{2237647B-C9FC-BEF5-D092-CD5F3EC00C8E}"/>
              </a:ext>
            </a:extLst>
          </p:cNvPr>
          <p:cNvSpPr>
            <a:spLocks noGrp="1"/>
          </p:cNvSpPr>
          <p:nvPr>
            <p:ph type="body" sz="quarter" idx="27" hasCustomPrompt="1"/>
          </p:nvPr>
        </p:nvSpPr>
        <p:spPr>
          <a:xfrm>
            <a:off x="2341962" y="3091018"/>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2" name="Text Placeholder 151">
            <a:extLst>
              <a:ext uri="{FF2B5EF4-FFF2-40B4-BE49-F238E27FC236}">
                <a16:creationId xmlns:a16="http://schemas.microsoft.com/office/drawing/2014/main" id="{568D3355-F440-AE3E-DA23-73CB0B5F4DB5}"/>
              </a:ext>
            </a:extLst>
          </p:cNvPr>
          <p:cNvSpPr>
            <a:spLocks noGrp="1"/>
          </p:cNvSpPr>
          <p:nvPr>
            <p:ph type="body" sz="quarter" idx="29" hasCustomPrompt="1"/>
          </p:nvPr>
        </p:nvSpPr>
        <p:spPr>
          <a:xfrm>
            <a:off x="281383" y="3852637"/>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4" name="Text Placeholder 151">
            <a:extLst>
              <a:ext uri="{FF2B5EF4-FFF2-40B4-BE49-F238E27FC236}">
                <a16:creationId xmlns:a16="http://schemas.microsoft.com/office/drawing/2014/main" id="{34B42FA7-8E5C-D443-271C-D77E9D57F8A6}"/>
              </a:ext>
            </a:extLst>
          </p:cNvPr>
          <p:cNvSpPr>
            <a:spLocks noGrp="1"/>
          </p:cNvSpPr>
          <p:nvPr>
            <p:ph type="body" sz="quarter" idx="30" hasCustomPrompt="1"/>
          </p:nvPr>
        </p:nvSpPr>
        <p:spPr>
          <a:xfrm>
            <a:off x="10514487" y="1167251"/>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5" name="Text Placeholder 151">
            <a:extLst>
              <a:ext uri="{FF2B5EF4-FFF2-40B4-BE49-F238E27FC236}">
                <a16:creationId xmlns:a16="http://schemas.microsoft.com/office/drawing/2014/main" id="{787269B2-352B-3D03-7F80-37DB47621326}"/>
              </a:ext>
            </a:extLst>
          </p:cNvPr>
          <p:cNvSpPr>
            <a:spLocks noGrp="1"/>
          </p:cNvSpPr>
          <p:nvPr>
            <p:ph type="body" sz="quarter" idx="31" hasCustomPrompt="1"/>
          </p:nvPr>
        </p:nvSpPr>
        <p:spPr>
          <a:xfrm>
            <a:off x="6855412" y="459606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6" name="Text Placeholder 151">
            <a:extLst>
              <a:ext uri="{FF2B5EF4-FFF2-40B4-BE49-F238E27FC236}">
                <a16:creationId xmlns:a16="http://schemas.microsoft.com/office/drawing/2014/main" id="{E58CC4A6-2A32-2888-3F21-D366645EC972}"/>
              </a:ext>
            </a:extLst>
          </p:cNvPr>
          <p:cNvSpPr>
            <a:spLocks noGrp="1"/>
          </p:cNvSpPr>
          <p:nvPr>
            <p:ph type="body" sz="quarter" idx="32"/>
          </p:nvPr>
        </p:nvSpPr>
        <p:spPr>
          <a:xfrm>
            <a:off x="9123124" y="459606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6" name="Footer Placeholder 1">
            <a:extLst>
              <a:ext uri="{FF2B5EF4-FFF2-40B4-BE49-F238E27FC236}">
                <a16:creationId xmlns:a16="http://schemas.microsoft.com/office/drawing/2014/main" id="{5CD5EDFD-2EF4-0797-5C21-F86AE2149B4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62CB011F-6925-69B8-4AED-BA1BC976ABA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8FEB9462-96CE-4140-351D-7CAACCD5F9D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0FAE73B-CE0A-78B3-4DCC-0C0A67DD39CC}"/>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6222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Journey SIngle Path">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24A10B6F-1212-DA2B-78EF-B9EBB1BEDB8E}"/>
              </a:ext>
            </a:extLst>
          </p:cNvPr>
          <p:cNvSpPr>
            <a:spLocks noGrp="1"/>
          </p:cNvSpPr>
          <p:nvPr>
            <p:ph type="body" sz="quarter" idx="19"/>
          </p:nvPr>
        </p:nvSpPr>
        <p:spPr>
          <a:xfrm>
            <a:off x="1469355" y="1405444"/>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48" name="Text Placeholder 46">
            <a:extLst>
              <a:ext uri="{FF2B5EF4-FFF2-40B4-BE49-F238E27FC236}">
                <a16:creationId xmlns:a16="http://schemas.microsoft.com/office/drawing/2014/main" id="{0B27774B-575E-259A-2990-84D907AB991E}"/>
              </a:ext>
            </a:extLst>
          </p:cNvPr>
          <p:cNvSpPr>
            <a:spLocks noGrp="1"/>
          </p:cNvSpPr>
          <p:nvPr>
            <p:ph type="body" sz="quarter" idx="20"/>
          </p:nvPr>
        </p:nvSpPr>
        <p:spPr>
          <a:xfrm>
            <a:off x="1469355" y="1876090"/>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3" name="Text Placeholder 46">
            <a:extLst>
              <a:ext uri="{FF2B5EF4-FFF2-40B4-BE49-F238E27FC236}">
                <a16:creationId xmlns:a16="http://schemas.microsoft.com/office/drawing/2014/main" id="{33094198-DEE7-7AE2-B22E-5AF00713F505}"/>
              </a:ext>
            </a:extLst>
          </p:cNvPr>
          <p:cNvSpPr>
            <a:spLocks noGrp="1"/>
          </p:cNvSpPr>
          <p:nvPr>
            <p:ph type="body" sz="quarter" idx="21"/>
          </p:nvPr>
        </p:nvSpPr>
        <p:spPr>
          <a:xfrm>
            <a:off x="3848594" y="501553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4" name="Text Placeholder 46">
            <a:extLst>
              <a:ext uri="{FF2B5EF4-FFF2-40B4-BE49-F238E27FC236}">
                <a16:creationId xmlns:a16="http://schemas.microsoft.com/office/drawing/2014/main" id="{67BB1594-9BA1-D49D-3401-93A300A04D2E}"/>
              </a:ext>
            </a:extLst>
          </p:cNvPr>
          <p:cNvSpPr>
            <a:spLocks noGrp="1"/>
          </p:cNvSpPr>
          <p:nvPr>
            <p:ph type="body" sz="quarter" idx="22"/>
          </p:nvPr>
        </p:nvSpPr>
        <p:spPr>
          <a:xfrm>
            <a:off x="3848594" y="548617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6" name="Text Placeholder 46">
            <a:extLst>
              <a:ext uri="{FF2B5EF4-FFF2-40B4-BE49-F238E27FC236}">
                <a16:creationId xmlns:a16="http://schemas.microsoft.com/office/drawing/2014/main" id="{60791044-D011-CAD5-F105-473DE9363D1C}"/>
              </a:ext>
            </a:extLst>
          </p:cNvPr>
          <p:cNvSpPr>
            <a:spLocks noGrp="1"/>
          </p:cNvSpPr>
          <p:nvPr>
            <p:ph type="body" sz="quarter" idx="23"/>
          </p:nvPr>
        </p:nvSpPr>
        <p:spPr>
          <a:xfrm>
            <a:off x="9577041" y="469280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7" name="Text Placeholder 46">
            <a:extLst>
              <a:ext uri="{FF2B5EF4-FFF2-40B4-BE49-F238E27FC236}">
                <a16:creationId xmlns:a16="http://schemas.microsoft.com/office/drawing/2014/main" id="{1526D8E7-9900-DED8-2F65-27A62B4E56F5}"/>
              </a:ext>
            </a:extLst>
          </p:cNvPr>
          <p:cNvSpPr>
            <a:spLocks noGrp="1"/>
          </p:cNvSpPr>
          <p:nvPr>
            <p:ph type="body" sz="quarter" idx="24"/>
          </p:nvPr>
        </p:nvSpPr>
        <p:spPr>
          <a:xfrm>
            <a:off x="9577041" y="516344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9" name="Text Placeholder 46">
            <a:extLst>
              <a:ext uri="{FF2B5EF4-FFF2-40B4-BE49-F238E27FC236}">
                <a16:creationId xmlns:a16="http://schemas.microsoft.com/office/drawing/2014/main" id="{E3231CBD-ADBE-2612-15F8-2160F8D144EA}"/>
              </a:ext>
            </a:extLst>
          </p:cNvPr>
          <p:cNvSpPr>
            <a:spLocks noGrp="1"/>
          </p:cNvSpPr>
          <p:nvPr>
            <p:ph type="body" sz="quarter" idx="25"/>
          </p:nvPr>
        </p:nvSpPr>
        <p:spPr>
          <a:xfrm>
            <a:off x="7063960" y="116811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60" name="Text Placeholder 46">
            <a:extLst>
              <a:ext uri="{FF2B5EF4-FFF2-40B4-BE49-F238E27FC236}">
                <a16:creationId xmlns:a16="http://schemas.microsoft.com/office/drawing/2014/main" id="{70DF00DF-35CB-7FCA-CBE1-AAB53DDB687F}"/>
              </a:ext>
            </a:extLst>
          </p:cNvPr>
          <p:cNvSpPr>
            <a:spLocks noGrp="1"/>
          </p:cNvSpPr>
          <p:nvPr>
            <p:ph type="body" sz="quarter" idx="26"/>
          </p:nvPr>
        </p:nvSpPr>
        <p:spPr>
          <a:xfrm>
            <a:off x="7063960" y="163875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93" name="Picture Placeholder 92">
            <a:extLst>
              <a:ext uri="{FF2B5EF4-FFF2-40B4-BE49-F238E27FC236}">
                <a16:creationId xmlns:a16="http://schemas.microsoft.com/office/drawing/2014/main" id="{CE460103-89B4-2D36-1323-1243B66D665D}"/>
              </a:ext>
            </a:extLst>
          </p:cNvPr>
          <p:cNvSpPr>
            <a:spLocks noGrp="1"/>
          </p:cNvSpPr>
          <p:nvPr>
            <p:ph type="pic" sz="quarter" idx="27" hasCustomPrompt="1"/>
          </p:nvPr>
        </p:nvSpPr>
        <p:spPr>
          <a:xfrm>
            <a:off x="1848163" y="2691230"/>
            <a:ext cx="941208" cy="737770"/>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7" name="Picture Placeholder 92">
            <a:extLst>
              <a:ext uri="{FF2B5EF4-FFF2-40B4-BE49-F238E27FC236}">
                <a16:creationId xmlns:a16="http://schemas.microsoft.com/office/drawing/2014/main" id="{E8D26234-D76C-D733-9A1D-CC408ADC5933}"/>
              </a:ext>
            </a:extLst>
          </p:cNvPr>
          <p:cNvSpPr>
            <a:spLocks noGrp="1"/>
          </p:cNvSpPr>
          <p:nvPr>
            <p:ph type="pic" sz="quarter" idx="28" hasCustomPrompt="1"/>
          </p:nvPr>
        </p:nvSpPr>
        <p:spPr>
          <a:xfrm>
            <a:off x="4421680" y="3916714"/>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8" name="Picture Placeholder 92">
            <a:extLst>
              <a:ext uri="{FF2B5EF4-FFF2-40B4-BE49-F238E27FC236}">
                <a16:creationId xmlns:a16="http://schemas.microsoft.com/office/drawing/2014/main" id="{304A5C6F-DC1A-6D6F-A7EA-1503167E2EE8}"/>
              </a:ext>
            </a:extLst>
          </p:cNvPr>
          <p:cNvSpPr>
            <a:spLocks noGrp="1"/>
          </p:cNvSpPr>
          <p:nvPr>
            <p:ph type="pic" sz="quarter" idx="29" hasCustomPrompt="1"/>
          </p:nvPr>
        </p:nvSpPr>
        <p:spPr>
          <a:xfrm>
            <a:off x="7570233" y="2549827"/>
            <a:ext cx="941208" cy="737769"/>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9" name="Picture Placeholder 92">
            <a:extLst>
              <a:ext uri="{FF2B5EF4-FFF2-40B4-BE49-F238E27FC236}">
                <a16:creationId xmlns:a16="http://schemas.microsoft.com/office/drawing/2014/main" id="{4BE69977-04A2-0B63-8339-37A82D71F1C8}"/>
              </a:ext>
            </a:extLst>
          </p:cNvPr>
          <p:cNvSpPr>
            <a:spLocks noGrp="1"/>
          </p:cNvSpPr>
          <p:nvPr>
            <p:ph type="pic" sz="quarter" idx="30" hasCustomPrompt="1"/>
          </p:nvPr>
        </p:nvSpPr>
        <p:spPr>
          <a:xfrm>
            <a:off x="9776106" y="3728178"/>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6" name="Footer Placeholder 1">
            <a:extLst>
              <a:ext uri="{FF2B5EF4-FFF2-40B4-BE49-F238E27FC236}">
                <a16:creationId xmlns:a16="http://schemas.microsoft.com/office/drawing/2014/main" id="{91EB1545-CEC2-AE21-9441-36AA61D91F3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36DE71A-8A05-621E-ADFE-5DC73024194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BECD288-36D5-2AD4-D946-1044DA7785C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8E14DA4A-69CB-07CD-7CAC-61F843E7B867}"/>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04049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Journey Three T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36961-2531-1144-9799-E5A7D6E6DF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8535" y="1567692"/>
            <a:ext cx="8075602" cy="4386747"/>
          </a:xfrm>
          <a:prstGeom prst="rect">
            <a:avLst/>
          </a:prstGeom>
          <a:effectLst>
            <a:outerShdw blurRad="177800" dist="76200" dir="2700000" algn="tl" rotWithShape="0">
              <a:prstClr val="black">
                <a:alpha val="31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4743784"/>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528824"/>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7" name="Oval 16">
            <a:extLst>
              <a:ext uri="{FF2B5EF4-FFF2-40B4-BE49-F238E27FC236}">
                <a16:creationId xmlns:a16="http://schemas.microsoft.com/office/drawing/2014/main" id="{77773371-B2F1-7145-1965-F95D02C97DD6}"/>
              </a:ext>
            </a:extLst>
          </p:cNvPr>
          <p:cNvSpPr/>
          <p:nvPr/>
        </p:nvSpPr>
        <p:spPr>
          <a:xfrm>
            <a:off x="5272375" y="182448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0" name="Oval 19">
            <a:extLst>
              <a:ext uri="{FF2B5EF4-FFF2-40B4-BE49-F238E27FC236}">
                <a16:creationId xmlns:a16="http://schemas.microsoft.com/office/drawing/2014/main" id="{DF8A785B-F3DF-EBC0-2723-B06A73713822}"/>
              </a:ext>
            </a:extLst>
          </p:cNvPr>
          <p:cNvSpPr/>
          <p:nvPr/>
        </p:nvSpPr>
        <p:spPr>
          <a:xfrm>
            <a:off x="5272375" y="326967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9" name="Picture Placeholder 62">
            <a:extLst>
              <a:ext uri="{FF2B5EF4-FFF2-40B4-BE49-F238E27FC236}">
                <a16:creationId xmlns:a16="http://schemas.microsoft.com/office/drawing/2014/main" id="{64189537-8135-E2A9-8FF7-CB96B7B3E5C6}"/>
              </a:ext>
            </a:extLst>
          </p:cNvPr>
          <p:cNvSpPr>
            <a:spLocks noGrp="1"/>
          </p:cNvSpPr>
          <p:nvPr>
            <p:ph type="pic" sz="quarter" idx="28" hasCustomPrompt="1"/>
          </p:nvPr>
        </p:nvSpPr>
        <p:spPr>
          <a:xfrm>
            <a:off x="5420055" y="1989779"/>
            <a:ext cx="739272" cy="75429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CC98EB2B-29C4-00FB-915C-C1829EF0FB40}"/>
              </a:ext>
            </a:extLst>
          </p:cNvPr>
          <p:cNvSpPr>
            <a:spLocks noGrp="1"/>
          </p:cNvSpPr>
          <p:nvPr>
            <p:ph type="pic" sz="quarter" idx="29" hasCustomPrompt="1"/>
          </p:nvPr>
        </p:nvSpPr>
        <p:spPr>
          <a:xfrm>
            <a:off x="5420055" y="3461390"/>
            <a:ext cx="739272" cy="69714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4947290"/>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32">
            <a:extLst>
              <a:ext uri="{FF2B5EF4-FFF2-40B4-BE49-F238E27FC236}">
                <a16:creationId xmlns:a16="http://schemas.microsoft.com/office/drawing/2014/main" id="{A423A18C-1003-1512-5FF6-5491F984F909}"/>
              </a:ext>
            </a:extLst>
          </p:cNvPr>
          <p:cNvSpPr>
            <a:spLocks noGrp="1"/>
          </p:cNvSpPr>
          <p:nvPr>
            <p:ph type="body" sz="quarter" idx="31"/>
          </p:nvPr>
        </p:nvSpPr>
        <p:spPr>
          <a:xfrm>
            <a:off x="1377616" y="187311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4" name="Text Placeholder 32">
            <a:extLst>
              <a:ext uri="{FF2B5EF4-FFF2-40B4-BE49-F238E27FC236}">
                <a16:creationId xmlns:a16="http://schemas.microsoft.com/office/drawing/2014/main" id="{31376F83-B93D-98C8-AE8B-0B722C4D187D}"/>
              </a:ext>
            </a:extLst>
          </p:cNvPr>
          <p:cNvSpPr>
            <a:spLocks noGrp="1"/>
          </p:cNvSpPr>
          <p:nvPr>
            <p:ph type="body" sz="quarter" idx="32"/>
          </p:nvPr>
        </p:nvSpPr>
        <p:spPr>
          <a:xfrm>
            <a:off x="1377616" y="252862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5" name="Text Placeholder 32">
            <a:extLst>
              <a:ext uri="{FF2B5EF4-FFF2-40B4-BE49-F238E27FC236}">
                <a16:creationId xmlns:a16="http://schemas.microsoft.com/office/drawing/2014/main" id="{2BD3A46B-D43E-2775-BFAE-4B462BD18DDD}"/>
              </a:ext>
            </a:extLst>
          </p:cNvPr>
          <p:cNvSpPr>
            <a:spLocks noGrp="1"/>
          </p:cNvSpPr>
          <p:nvPr>
            <p:ph type="body" sz="quarter" idx="33"/>
          </p:nvPr>
        </p:nvSpPr>
        <p:spPr>
          <a:xfrm>
            <a:off x="1377616" y="328757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D361A38B-AB3C-F6B3-8550-ADC7DA455CAA}"/>
              </a:ext>
            </a:extLst>
          </p:cNvPr>
          <p:cNvSpPr>
            <a:spLocks noGrp="1"/>
          </p:cNvSpPr>
          <p:nvPr>
            <p:ph type="body" sz="quarter" idx="34"/>
          </p:nvPr>
        </p:nvSpPr>
        <p:spPr>
          <a:xfrm>
            <a:off x="1377616" y="394308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4802054"/>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5457562"/>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7" name="Picture Placeholder 62">
            <a:extLst>
              <a:ext uri="{FF2B5EF4-FFF2-40B4-BE49-F238E27FC236}">
                <a16:creationId xmlns:a16="http://schemas.microsoft.com/office/drawing/2014/main" id="{C024D03D-EA2A-E4C5-AED7-18A23DA297D0}"/>
              </a:ext>
            </a:extLst>
          </p:cNvPr>
          <p:cNvSpPr>
            <a:spLocks noGrp="1"/>
          </p:cNvSpPr>
          <p:nvPr>
            <p:ph type="pic" sz="quarter" idx="27" hasCustomPrompt="1"/>
          </p:nvPr>
        </p:nvSpPr>
        <p:spPr>
          <a:xfrm>
            <a:off x="9375360" y="2958374"/>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8" name="Footer Placeholder 1">
            <a:extLst>
              <a:ext uri="{FF2B5EF4-FFF2-40B4-BE49-F238E27FC236}">
                <a16:creationId xmlns:a16="http://schemas.microsoft.com/office/drawing/2014/main" id="{25F66007-DB73-D0D1-F788-4AC1EEDBC66F}"/>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011F03D8-F582-6CDB-B251-A41F34EAB21E}"/>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091AA10B-20AA-2169-5D26-C9B5339CD9B3}"/>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BAC2928-E94C-F7AC-30A0-CE82809A1B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132598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Journey Four Ti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8577129-8E32-A7C5-90F0-3FC90845C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397251"/>
            <a:ext cx="8075602" cy="5160343"/>
          </a:xfrm>
          <a:prstGeom prst="rect">
            <a:avLst/>
          </a:prstGeom>
          <a:effectLst>
            <a:outerShdw blurRad="177800" dist="38100" dir="2700000" algn="tl" rotWithShape="0">
              <a:prstClr val="black">
                <a:alpha val="40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5427482"/>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800673"/>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8" name="Picture Placeholder 62">
            <a:extLst>
              <a:ext uri="{FF2B5EF4-FFF2-40B4-BE49-F238E27FC236}">
                <a16:creationId xmlns:a16="http://schemas.microsoft.com/office/drawing/2014/main" id="{45844966-0ED2-4CC5-A8EA-BB56BFFB083E}"/>
              </a:ext>
            </a:extLst>
          </p:cNvPr>
          <p:cNvSpPr>
            <a:spLocks noGrp="1"/>
          </p:cNvSpPr>
          <p:nvPr>
            <p:ph type="pic" sz="quarter" idx="27" hasCustomPrompt="1"/>
          </p:nvPr>
        </p:nvSpPr>
        <p:spPr>
          <a:xfrm>
            <a:off x="9375360" y="3230223"/>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558631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544108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609658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Oval 7">
            <a:extLst>
              <a:ext uri="{FF2B5EF4-FFF2-40B4-BE49-F238E27FC236}">
                <a16:creationId xmlns:a16="http://schemas.microsoft.com/office/drawing/2014/main" id="{3F6FD5AC-2231-D27C-EA17-9E0F4C3EACB3}"/>
              </a:ext>
            </a:extLst>
          </p:cNvPr>
          <p:cNvSpPr/>
          <p:nvPr userDrawn="1"/>
        </p:nvSpPr>
        <p:spPr>
          <a:xfrm>
            <a:off x="5272375" y="412038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9" name="Picture Placeholder 62">
            <a:extLst>
              <a:ext uri="{FF2B5EF4-FFF2-40B4-BE49-F238E27FC236}">
                <a16:creationId xmlns:a16="http://schemas.microsoft.com/office/drawing/2014/main" id="{7035B224-0D16-4483-9C75-B96C8BC38B98}"/>
              </a:ext>
            </a:extLst>
          </p:cNvPr>
          <p:cNvSpPr>
            <a:spLocks noGrp="1"/>
          </p:cNvSpPr>
          <p:nvPr>
            <p:ph type="pic" sz="quarter" idx="37" hasCustomPrompt="1"/>
          </p:nvPr>
        </p:nvSpPr>
        <p:spPr>
          <a:xfrm>
            <a:off x="5420055" y="4300441"/>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Text Placeholder 32">
            <a:extLst>
              <a:ext uri="{FF2B5EF4-FFF2-40B4-BE49-F238E27FC236}">
                <a16:creationId xmlns:a16="http://schemas.microsoft.com/office/drawing/2014/main" id="{68B8B31E-F1F0-7350-68A2-E825D3740D73}"/>
              </a:ext>
            </a:extLst>
          </p:cNvPr>
          <p:cNvSpPr>
            <a:spLocks noGrp="1"/>
          </p:cNvSpPr>
          <p:nvPr>
            <p:ph type="body" sz="quarter" idx="38"/>
          </p:nvPr>
        </p:nvSpPr>
        <p:spPr>
          <a:xfrm>
            <a:off x="1377616" y="4155205"/>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3" name="Text Placeholder 32">
            <a:extLst>
              <a:ext uri="{FF2B5EF4-FFF2-40B4-BE49-F238E27FC236}">
                <a16:creationId xmlns:a16="http://schemas.microsoft.com/office/drawing/2014/main" id="{43A1813C-2BD8-7ED9-4905-9FCFA8F76781}"/>
              </a:ext>
            </a:extLst>
          </p:cNvPr>
          <p:cNvSpPr>
            <a:spLocks noGrp="1"/>
          </p:cNvSpPr>
          <p:nvPr>
            <p:ph type="body" sz="quarter" idx="39"/>
          </p:nvPr>
        </p:nvSpPr>
        <p:spPr>
          <a:xfrm>
            <a:off x="1377616" y="4810713"/>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5" name="Oval 14">
            <a:extLst>
              <a:ext uri="{FF2B5EF4-FFF2-40B4-BE49-F238E27FC236}">
                <a16:creationId xmlns:a16="http://schemas.microsoft.com/office/drawing/2014/main" id="{AB572D1F-AB10-FDB9-2498-BE9BEAB508B4}"/>
              </a:ext>
            </a:extLst>
          </p:cNvPr>
          <p:cNvSpPr/>
          <p:nvPr userDrawn="1"/>
        </p:nvSpPr>
        <p:spPr>
          <a:xfrm>
            <a:off x="5272375" y="28110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6" name="Picture Placeholder 62">
            <a:extLst>
              <a:ext uri="{FF2B5EF4-FFF2-40B4-BE49-F238E27FC236}">
                <a16:creationId xmlns:a16="http://schemas.microsoft.com/office/drawing/2014/main" id="{2E0E867D-42DC-C6E9-6B2E-B3D0D7BF6D4C}"/>
              </a:ext>
            </a:extLst>
          </p:cNvPr>
          <p:cNvSpPr>
            <a:spLocks noGrp="1"/>
          </p:cNvSpPr>
          <p:nvPr>
            <p:ph type="pic" sz="quarter" idx="40" hasCustomPrompt="1"/>
          </p:nvPr>
        </p:nvSpPr>
        <p:spPr>
          <a:xfrm>
            <a:off x="5420055" y="3014566"/>
            <a:ext cx="739272" cy="68628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Text Placeholder 32">
            <a:extLst>
              <a:ext uri="{FF2B5EF4-FFF2-40B4-BE49-F238E27FC236}">
                <a16:creationId xmlns:a16="http://schemas.microsoft.com/office/drawing/2014/main" id="{F59FC30A-DAFA-4EA2-2D07-546B462DDCC1}"/>
              </a:ext>
            </a:extLst>
          </p:cNvPr>
          <p:cNvSpPr>
            <a:spLocks noGrp="1"/>
          </p:cNvSpPr>
          <p:nvPr>
            <p:ph type="body" sz="quarter" idx="41"/>
          </p:nvPr>
        </p:nvSpPr>
        <p:spPr>
          <a:xfrm>
            <a:off x="1377616" y="28693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9" name="Text Placeholder 32">
            <a:extLst>
              <a:ext uri="{FF2B5EF4-FFF2-40B4-BE49-F238E27FC236}">
                <a16:creationId xmlns:a16="http://schemas.microsoft.com/office/drawing/2014/main" id="{F8A85F57-C6B2-9AEA-0F92-CD3BCDBBED9F}"/>
              </a:ext>
            </a:extLst>
          </p:cNvPr>
          <p:cNvSpPr>
            <a:spLocks noGrp="1"/>
          </p:cNvSpPr>
          <p:nvPr>
            <p:ph type="body" sz="quarter" idx="42"/>
          </p:nvPr>
        </p:nvSpPr>
        <p:spPr>
          <a:xfrm>
            <a:off x="1377616" y="35248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1" name="Oval 20">
            <a:extLst>
              <a:ext uri="{FF2B5EF4-FFF2-40B4-BE49-F238E27FC236}">
                <a16:creationId xmlns:a16="http://schemas.microsoft.com/office/drawing/2014/main" id="{31C1BDE1-3CE9-3EC2-316D-6EDD00EC6034}"/>
              </a:ext>
            </a:extLst>
          </p:cNvPr>
          <p:cNvSpPr/>
          <p:nvPr userDrawn="1"/>
        </p:nvSpPr>
        <p:spPr>
          <a:xfrm>
            <a:off x="5272375" y="15537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420055" y="175726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6120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22675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7256DE1D-CE9D-0652-4D88-0683188AF8B4}"/>
              </a:ext>
            </a:extLst>
          </p:cNvPr>
          <p:cNvSpPr>
            <a:spLocks noGrp="1"/>
          </p:cNvSpPr>
          <p:nvPr>
            <p:ph type="ftr" sz="quarter" idx="17"/>
          </p:nvPr>
        </p:nvSpPr>
        <p:spPr>
          <a:xfrm>
            <a:off x="584200" y="6528133"/>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705AB79-CFB8-7372-6D59-1AB146A4DB78}"/>
              </a:ext>
            </a:extLst>
          </p:cNvPr>
          <p:cNvSpPr>
            <a:spLocks noGrp="1"/>
          </p:cNvSpPr>
          <p:nvPr>
            <p:ph type="sldNum" sz="quarter" idx="18"/>
          </p:nvPr>
        </p:nvSpPr>
        <p:spPr>
          <a:xfrm>
            <a:off x="8866633" y="6651243"/>
            <a:ext cx="2743200" cy="123111"/>
          </a:xfrm>
        </p:spPr>
        <p:txBody>
          <a:bodyPr/>
          <a:lstStyle/>
          <a:p>
            <a:fld id="{F126207E-29C7-4F9F-8309-C6BAAD6BC8C8}" type="slidenum">
              <a:rPr lang="en-US" smtClean="0"/>
              <a:pPr/>
              <a:t>‹#›</a:t>
            </a:fld>
            <a:endParaRPr lang="en-US"/>
          </a:p>
        </p:txBody>
      </p:sp>
      <p:pic>
        <p:nvPicPr>
          <p:cNvPr id="17" name="Picture 16" descr="A blue and purple background&#10;&#10;Description automatically generated">
            <a:extLst>
              <a:ext uri="{FF2B5EF4-FFF2-40B4-BE49-F238E27FC236}">
                <a16:creationId xmlns:a16="http://schemas.microsoft.com/office/drawing/2014/main" id="{45239B0A-3A96-DF6F-561F-AD2EB275B708}"/>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0" name="Text Placeholder 7">
            <a:extLst>
              <a:ext uri="{FF2B5EF4-FFF2-40B4-BE49-F238E27FC236}">
                <a16:creationId xmlns:a16="http://schemas.microsoft.com/office/drawing/2014/main" id="{E0B634D5-F0B7-169A-5E20-D9E920807E5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885077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Journey Five Ti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7E77D27-BF61-5CF0-70A3-6F8BEF626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278386"/>
            <a:ext cx="7892150" cy="5163999"/>
          </a:xfrm>
          <a:prstGeom prst="rect">
            <a:avLst/>
          </a:prstGeom>
          <a:effectLst>
            <a:outerShdw blurRad="177800" dist="38100" dir="2700000" algn="tl" rotWithShape="0">
              <a:prstClr val="black">
                <a:alpha val="40000"/>
              </a:prstClr>
            </a:outerShdw>
          </a:effectLst>
        </p:spPr>
      </p:pic>
      <p:sp>
        <p:nvSpPr>
          <p:cNvPr id="14" name="Oval 13">
            <a:extLst>
              <a:ext uri="{FF2B5EF4-FFF2-40B4-BE49-F238E27FC236}">
                <a16:creationId xmlns:a16="http://schemas.microsoft.com/office/drawing/2014/main" id="{3FBF6976-8FAE-949D-6330-DF16A28D472A}"/>
              </a:ext>
            </a:extLst>
          </p:cNvPr>
          <p:cNvSpPr/>
          <p:nvPr/>
        </p:nvSpPr>
        <p:spPr>
          <a:xfrm>
            <a:off x="8956656" y="2640037"/>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1" name="Oval 20">
            <a:extLst>
              <a:ext uri="{FF2B5EF4-FFF2-40B4-BE49-F238E27FC236}">
                <a16:creationId xmlns:a16="http://schemas.microsoft.com/office/drawing/2014/main" id="{31C1BDE1-3CE9-3EC2-316D-6EDD00EC6034}"/>
              </a:ext>
            </a:extLst>
          </p:cNvPr>
          <p:cNvSpPr/>
          <p:nvPr userDrawn="1"/>
        </p:nvSpPr>
        <p:spPr>
          <a:xfrm>
            <a:off x="5428520" y="1361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573853" y="1511155"/>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408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1969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7" name="Oval 16">
            <a:extLst>
              <a:ext uri="{FF2B5EF4-FFF2-40B4-BE49-F238E27FC236}">
                <a16:creationId xmlns:a16="http://schemas.microsoft.com/office/drawing/2014/main" id="{F65D8D27-BBE2-A531-287E-66E98C1DEB5B}"/>
              </a:ext>
            </a:extLst>
          </p:cNvPr>
          <p:cNvSpPr/>
          <p:nvPr userDrawn="1"/>
        </p:nvSpPr>
        <p:spPr>
          <a:xfrm>
            <a:off x="5428520" y="2377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5" name="Text Placeholder 32">
            <a:extLst>
              <a:ext uri="{FF2B5EF4-FFF2-40B4-BE49-F238E27FC236}">
                <a16:creationId xmlns:a16="http://schemas.microsoft.com/office/drawing/2014/main" id="{AEAF73AE-496A-6802-EF97-61C1BDEAB271}"/>
              </a:ext>
            </a:extLst>
          </p:cNvPr>
          <p:cNvSpPr>
            <a:spLocks noGrp="1"/>
          </p:cNvSpPr>
          <p:nvPr>
            <p:ph type="body" sz="quarter" idx="47"/>
          </p:nvPr>
        </p:nvSpPr>
        <p:spPr>
          <a:xfrm>
            <a:off x="1377616" y="2424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6" name="Text Placeholder 32">
            <a:extLst>
              <a:ext uri="{FF2B5EF4-FFF2-40B4-BE49-F238E27FC236}">
                <a16:creationId xmlns:a16="http://schemas.microsoft.com/office/drawing/2014/main" id="{D12FC36A-8F94-935B-8BD7-35F84F20A8B4}"/>
              </a:ext>
            </a:extLst>
          </p:cNvPr>
          <p:cNvSpPr>
            <a:spLocks noGrp="1"/>
          </p:cNvSpPr>
          <p:nvPr>
            <p:ph type="body" sz="quarter" idx="48"/>
          </p:nvPr>
        </p:nvSpPr>
        <p:spPr>
          <a:xfrm>
            <a:off x="1377616" y="2985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7" name="Oval 26">
            <a:extLst>
              <a:ext uri="{FF2B5EF4-FFF2-40B4-BE49-F238E27FC236}">
                <a16:creationId xmlns:a16="http://schemas.microsoft.com/office/drawing/2014/main" id="{F6B1B8E6-1911-8CE6-124F-B4E9FC843535}"/>
              </a:ext>
            </a:extLst>
          </p:cNvPr>
          <p:cNvSpPr/>
          <p:nvPr userDrawn="1"/>
        </p:nvSpPr>
        <p:spPr>
          <a:xfrm>
            <a:off x="5428520" y="34108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0" name="Text Placeholder 32">
            <a:extLst>
              <a:ext uri="{FF2B5EF4-FFF2-40B4-BE49-F238E27FC236}">
                <a16:creationId xmlns:a16="http://schemas.microsoft.com/office/drawing/2014/main" id="{8E425D80-FB9B-3882-1262-774C0EA03A98}"/>
              </a:ext>
            </a:extLst>
          </p:cNvPr>
          <p:cNvSpPr>
            <a:spLocks noGrp="1"/>
          </p:cNvSpPr>
          <p:nvPr>
            <p:ph type="body" sz="quarter" idx="50"/>
          </p:nvPr>
        </p:nvSpPr>
        <p:spPr>
          <a:xfrm>
            <a:off x="1377616" y="34574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2" name="Text Placeholder 32">
            <a:extLst>
              <a:ext uri="{FF2B5EF4-FFF2-40B4-BE49-F238E27FC236}">
                <a16:creationId xmlns:a16="http://schemas.microsoft.com/office/drawing/2014/main" id="{E02E16F5-B943-8284-1171-88712509AE13}"/>
              </a:ext>
            </a:extLst>
          </p:cNvPr>
          <p:cNvSpPr>
            <a:spLocks noGrp="1"/>
          </p:cNvSpPr>
          <p:nvPr>
            <p:ph type="body" sz="quarter" idx="51"/>
          </p:nvPr>
        </p:nvSpPr>
        <p:spPr>
          <a:xfrm>
            <a:off x="1377616" y="40188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3" name="Oval 32">
            <a:extLst>
              <a:ext uri="{FF2B5EF4-FFF2-40B4-BE49-F238E27FC236}">
                <a16:creationId xmlns:a16="http://schemas.microsoft.com/office/drawing/2014/main" id="{1C85DE06-84F4-A5EC-FF64-FD588221E5BD}"/>
              </a:ext>
            </a:extLst>
          </p:cNvPr>
          <p:cNvSpPr/>
          <p:nvPr userDrawn="1"/>
        </p:nvSpPr>
        <p:spPr>
          <a:xfrm>
            <a:off x="5428520" y="44522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5" name="Text Placeholder 32">
            <a:extLst>
              <a:ext uri="{FF2B5EF4-FFF2-40B4-BE49-F238E27FC236}">
                <a16:creationId xmlns:a16="http://schemas.microsoft.com/office/drawing/2014/main" id="{0F000530-FC16-C83F-CEC3-A16C8020CAD5}"/>
              </a:ext>
            </a:extLst>
          </p:cNvPr>
          <p:cNvSpPr>
            <a:spLocks noGrp="1"/>
          </p:cNvSpPr>
          <p:nvPr>
            <p:ph type="body" sz="quarter" idx="53"/>
          </p:nvPr>
        </p:nvSpPr>
        <p:spPr>
          <a:xfrm>
            <a:off x="1377616" y="44988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381F42A7-E14D-1530-4AC1-C124E8876D43}"/>
              </a:ext>
            </a:extLst>
          </p:cNvPr>
          <p:cNvSpPr>
            <a:spLocks noGrp="1"/>
          </p:cNvSpPr>
          <p:nvPr>
            <p:ph type="body" sz="quarter" idx="54"/>
          </p:nvPr>
        </p:nvSpPr>
        <p:spPr>
          <a:xfrm>
            <a:off x="1377616" y="50602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9" name="Oval 38">
            <a:extLst>
              <a:ext uri="{FF2B5EF4-FFF2-40B4-BE49-F238E27FC236}">
                <a16:creationId xmlns:a16="http://schemas.microsoft.com/office/drawing/2014/main" id="{14C46FFE-3B05-360D-8FBD-C2F1E90BD97F}"/>
              </a:ext>
            </a:extLst>
          </p:cNvPr>
          <p:cNvSpPr/>
          <p:nvPr userDrawn="1"/>
        </p:nvSpPr>
        <p:spPr>
          <a:xfrm>
            <a:off x="5428520" y="54767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41" name="Text Placeholder 32">
            <a:extLst>
              <a:ext uri="{FF2B5EF4-FFF2-40B4-BE49-F238E27FC236}">
                <a16:creationId xmlns:a16="http://schemas.microsoft.com/office/drawing/2014/main" id="{3BDE5AF6-7DDE-190B-92EF-91D23587EB30}"/>
              </a:ext>
            </a:extLst>
          </p:cNvPr>
          <p:cNvSpPr>
            <a:spLocks noGrp="1"/>
          </p:cNvSpPr>
          <p:nvPr>
            <p:ph type="body" sz="quarter" idx="56"/>
          </p:nvPr>
        </p:nvSpPr>
        <p:spPr>
          <a:xfrm>
            <a:off x="1377616" y="55233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42" name="Text Placeholder 32">
            <a:extLst>
              <a:ext uri="{FF2B5EF4-FFF2-40B4-BE49-F238E27FC236}">
                <a16:creationId xmlns:a16="http://schemas.microsoft.com/office/drawing/2014/main" id="{5C87A920-B200-0EA8-A275-2B1EC8D58F73}"/>
              </a:ext>
            </a:extLst>
          </p:cNvPr>
          <p:cNvSpPr>
            <a:spLocks noGrp="1"/>
          </p:cNvSpPr>
          <p:nvPr>
            <p:ph type="body" sz="quarter" idx="57"/>
          </p:nvPr>
        </p:nvSpPr>
        <p:spPr>
          <a:xfrm>
            <a:off x="1377616" y="60847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Picture Placeholder 62">
            <a:extLst>
              <a:ext uri="{FF2B5EF4-FFF2-40B4-BE49-F238E27FC236}">
                <a16:creationId xmlns:a16="http://schemas.microsoft.com/office/drawing/2014/main" id="{B21D2871-93DC-3CDD-59EB-AB2E0F4F0CEA}"/>
              </a:ext>
            </a:extLst>
          </p:cNvPr>
          <p:cNvSpPr>
            <a:spLocks noGrp="1"/>
          </p:cNvSpPr>
          <p:nvPr>
            <p:ph type="pic" sz="quarter" idx="58" hasCustomPrompt="1"/>
          </p:nvPr>
        </p:nvSpPr>
        <p:spPr>
          <a:xfrm>
            <a:off x="5573853" y="253528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9" name="Picture Placeholder 62">
            <a:extLst>
              <a:ext uri="{FF2B5EF4-FFF2-40B4-BE49-F238E27FC236}">
                <a16:creationId xmlns:a16="http://schemas.microsoft.com/office/drawing/2014/main" id="{7C85C0ED-4A71-54A4-5A28-44ABC2799A18}"/>
              </a:ext>
            </a:extLst>
          </p:cNvPr>
          <p:cNvSpPr>
            <a:spLocks noGrp="1"/>
          </p:cNvSpPr>
          <p:nvPr>
            <p:ph type="pic" sz="quarter" idx="59" hasCustomPrompt="1"/>
          </p:nvPr>
        </p:nvSpPr>
        <p:spPr>
          <a:xfrm>
            <a:off x="5573853" y="355941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1" name="Picture Placeholder 62">
            <a:extLst>
              <a:ext uri="{FF2B5EF4-FFF2-40B4-BE49-F238E27FC236}">
                <a16:creationId xmlns:a16="http://schemas.microsoft.com/office/drawing/2014/main" id="{7C20A2F6-B323-6122-B20F-31A983F21205}"/>
              </a:ext>
            </a:extLst>
          </p:cNvPr>
          <p:cNvSpPr>
            <a:spLocks noGrp="1"/>
          </p:cNvSpPr>
          <p:nvPr>
            <p:ph type="pic" sz="quarter" idx="60" hasCustomPrompt="1"/>
          </p:nvPr>
        </p:nvSpPr>
        <p:spPr>
          <a:xfrm>
            <a:off x="5573853" y="460792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Picture Placeholder 62">
            <a:extLst>
              <a:ext uri="{FF2B5EF4-FFF2-40B4-BE49-F238E27FC236}">
                <a16:creationId xmlns:a16="http://schemas.microsoft.com/office/drawing/2014/main" id="{7252C689-DA09-E9D8-77B1-56758FE2E1C1}"/>
              </a:ext>
            </a:extLst>
          </p:cNvPr>
          <p:cNvSpPr>
            <a:spLocks noGrp="1"/>
          </p:cNvSpPr>
          <p:nvPr>
            <p:ph type="pic" sz="quarter" idx="61" hasCustomPrompt="1"/>
          </p:nvPr>
        </p:nvSpPr>
        <p:spPr>
          <a:xfrm>
            <a:off x="5573853" y="563205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3" name="Picture Placeholder 62">
            <a:extLst>
              <a:ext uri="{FF2B5EF4-FFF2-40B4-BE49-F238E27FC236}">
                <a16:creationId xmlns:a16="http://schemas.microsoft.com/office/drawing/2014/main" id="{865EBE3B-55C3-BE56-87CD-F38F72576332}"/>
              </a:ext>
            </a:extLst>
          </p:cNvPr>
          <p:cNvSpPr>
            <a:spLocks noGrp="1"/>
          </p:cNvSpPr>
          <p:nvPr>
            <p:ph type="pic" sz="quarter" idx="27" hasCustomPrompt="1"/>
          </p:nvPr>
        </p:nvSpPr>
        <p:spPr>
          <a:xfrm>
            <a:off x="9375360" y="3069587"/>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 name="Footer Placeholder 1">
            <a:extLst>
              <a:ext uri="{FF2B5EF4-FFF2-40B4-BE49-F238E27FC236}">
                <a16:creationId xmlns:a16="http://schemas.microsoft.com/office/drawing/2014/main" id="{D131533E-7A91-2AFF-5432-68627962CF2B}"/>
              </a:ext>
            </a:extLst>
          </p:cNvPr>
          <p:cNvSpPr>
            <a:spLocks noGrp="1"/>
          </p:cNvSpPr>
          <p:nvPr>
            <p:ph type="ftr" sz="quarter" idx="17"/>
          </p:nvPr>
        </p:nvSpPr>
        <p:spPr>
          <a:xfrm>
            <a:off x="584200" y="6465459"/>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FACF4BBD-AEA8-539C-3D3B-D879239970EF}"/>
              </a:ext>
            </a:extLst>
          </p:cNvPr>
          <p:cNvSpPr>
            <a:spLocks noGrp="1"/>
          </p:cNvSpPr>
          <p:nvPr>
            <p:ph type="sldNum" sz="quarter" idx="18"/>
          </p:nvPr>
        </p:nvSpPr>
        <p:spPr>
          <a:xfrm>
            <a:off x="8866633" y="6588569"/>
            <a:ext cx="2743200" cy="123111"/>
          </a:xfrm>
        </p:spPr>
        <p:txBody>
          <a:bodyPr/>
          <a:lstStyle/>
          <a:p>
            <a:fld id="{F126207E-29C7-4F9F-8309-C6BAAD6BC8C8}" type="slidenum">
              <a:rPr lang="en-US" smtClean="0"/>
              <a:pPr/>
              <a:t>‹#›</a:t>
            </a:fld>
            <a:endParaRPr lang="en-US"/>
          </a:p>
        </p:txBody>
      </p:sp>
      <p:pic>
        <p:nvPicPr>
          <p:cNvPr id="15" name="Picture 14" descr="A blue and purple background&#10;&#10;Description automatically generated">
            <a:extLst>
              <a:ext uri="{FF2B5EF4-FFF2-40B4-BE49-F238E27FC236}">
                <a16:creationId xmlns:a16="http://schemas.microsoft.com/office/drawing/2014/main" id="{7162E6EA-A7FB-5DF2-8E28-60392749E712}"/>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6" name="Text Placeholder 7">
            <a:extLst>
              <a:ext uri="{FF2B5EF4-FFF2-40B4-BE49-F238E27FC236}">
                <a16:creationId xmlns:a16="http://schemas.microsoft.com/office/drawing/2014/main" id="{D5373E78-9AF7-F52C-ED76-633E5438F9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37623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B4EA055A-99CB-E222-6E5D-A45B81659DE6}"/>
              </a:ext>
            </a:extLst>
          </p:cNvPr>
          <p:cNvPicPr/>
          <p:nvPr userDrawn="1"/>
        </p:nvPicPr>
        <p:blipFill>
          <a:blip r:embed="rId2"/>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E398283E-0171-1BD0-2CF5-22D694DC2677}"/>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12" name="Footer Placeholder 1">
            <a:extLst>
              <a:ext uri="{FF2B5EF4-FFF2-40B4-BE49-F238E27FC236}">
                <a16:creationId xmlns:a16="http://schemas.microsoft.com/office/drawing/2014/main" id="{387935C1-2BBA-2300-3A3E-33B35B80170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13" name="Text Placeholder 5">
            <a:extLst>
              <a:ext uri="{FF2B5EF4-FFF2-40B4-BE49-F238E27FC236}">
                <a16:creationId xmlns:a16="http://schemas.microsoft.com/office/drawing/2014/main" id="{7F6DA319-9B47-4C14-A06D-3B00611E28AF}"/>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14" name="Slide Number Placeholder 7">
            <a:extLst>
              <a:ext uri="{FF2B5EF4-FFF2-40B4-BE49-F238E27FC236}">
                <a16:creationId xmlns:a16="http://schemas.microsoft.com/office/drawing/2014/main" id="{8966E7BE-AAC5-587B-1977-55036691F041}"/>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74231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ourney Points">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4C4C9E8-F8D7-FB2E-60B3-681036CE59AD}"/>
              </a:ext>
            </a:extLst>
          </p:cNvPr>
          <p:cNvSpPr/>
          <p:nvPr userDrawn="1"/>
        </p:nvSpPr>
        <p:spPr>
          <a:xfrm>
            <a:off x="56349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7" name="Rounded Rectangle 6">
            <a:extLst>
              <a:ext uri="{FF2B5EF4-FFF2-40B4-BE49-F238E27FC236}">
                <a16:creationId xmlns:a16="http://schemas.microsoft.com/office/drawing/2014/main" id="{D34DF2AC-9487-33F8-367C-62D93483D4E8}"/>
              </a:ext>
            </a:extLst>
          </p:cNvPr>
          <p:cNvSpPr/>
          <p:nvPr userDrawn="1"/>
        </p:nvSpPr>
        <p:spPr>
          <a:xfrm>
            <a:off x="56349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8" name="Rounded Rectangle 7">
            <a:extLst>
              <a:ext uri="{FF2B5EF4-FFF2-40B4-BE49-F238E27FC236}">
                <a16:creationId xmlns:a16="http://schemas.microsoft.com/office/drawing/2014/main" id="{E015551E-CC4A-2396-C789-75D02E075530}"/>
              </a:ext>
            </a:extLst>
          </p:cNvPr>
          <p:cNvSpPr/>
          <p:nvPr userDrawn="1"/>
        </p:nvSpPr>
        <p:spPr>
          <a:xfrm>
            <a:off x="56349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9" name="Rounded Rectangle 8">
            <a:extLst>
              <a:ext uri="{FF2B5EF4-FFF2-40B4-BE49-F238E27FC236}">
                <a16:creationId xmlns:a16="http://schemas.microsoft.com/office/drawing/2014/main" id="{5B23CF2C-2130-CAA8-2722-9918B56C03E1}"/>
              </a:ext>
            </a:extLst>
          </p:cNvPr>
          <p:cNvSpPr/>
          <p:nvPr userDrawn="1"/>
        </p:nvSpPr>
        <p:spPr>
          <a:xfrm>
            <a:off x="716220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1" name="Rounded Rectangle 10">
            <a:extLst>
              <a:ext uri="{FF2B5EF4-FFF2-40B4-BE49-F238E27FC236}">
                <a16:creationId xmlns:a16="http://schemas.microsoft.com/office/drawing/2014/main" id="{CE3B7B3B-939B-FF19-765D-C9712DF4E8F5}"/>
              </a:ext>
            </a:extLst>
          </p:cNvPr>
          <p:cNvSpPr/>
          <p:nvPr userDrawn="1"/>
        </p:nvSpPr>
        <p:spPr>
          <a:xfrm>
            <a:off x="716220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2" name="Rounded Rectangle 11">
            <a:extLst>
              <a:ext uri="{FF2B5EF4-FFF2-40B4-BE49-F238E27FC236}">
                <a16:creationId xmlns:a16="http://schemas.microsoft.com/office/drawing/2014/main" id="{72CEBDF8-DD36-A767-2E98-F59B13858EF0}"/>
              </a:ext>
            </a:extLst>
          </p:cNvPr>
          <p:cNvSpPr/>
          <p:nvPr userDrawn="1"/>
        </p:nvSpPr>
        <p:spPr>
          <a:xfrm>
            <a:off x="716220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6" name="TextBox 15">
            <a:extLst>
              <a:ext uri="{FF2B5EF4-FFF2-40B4-BE49-F238E27FC236}">
                <a16:creationId xmlns:a16="http://schemas.microsoft.com/office/drawing/2014/main" id="{6A4CDD18-9E0F-26B6-6694-BD4CCDD2F1D5}"/>
              </a:ext>
            </a:extLst>
          </p:cNvPr>
          <p:cNvSpPr txBox="1"/>
          <p:nvPr/>
        </p:nvSpPr>
        <p:spPr>
          <a:xfrm>
            <a:off x="728530" y="205013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1</a:t>
            </a:r>
          </a:p>
        </p:txBody>
      </p:sp>
      <p:sp>
        <p:nvSpPr>
          <p:cNvPr id="37" name="TextBox 36">
            <a:extLst>
              <a:ext uri="{FF2B5EF4-FFF2-40B4-BE49-F238E27FC236}">
                <a16:creationId xmlns:a16="http://schemas.microsoft.com/office/drawing/2014/main" id="{69E8B1F2-378E-AE07-16B3-25E220F941CA}"/>
              </a:ext>
            </a:extLst>
          </p:cNvPr>
          <p:cNvSpPr txBox="1"/>
          <p:nvPr/>
        </p:nvSpPr>
        <p:spPr>
          <a:xfrm>
            <a:off x="728530" y="319602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2</a:t>
            </a:r>
          </a:p>
        </p:txBody>
      </p:sp>
      <p:sp>
        <p:nvSpPr>
          <p:cNvPr id="45" name="TextBox 44">
            <a:extLst>
              <a:ext uri="{FF2B5EF4-FFF2-40B4-BE49-F238E27FC236}">
                <a16:creationId xmlns:a16="http://schemas.microsoft.com/office/drawing/2014/main" id="{70D4A821-1EBF-3249-974D-130CE12ADCBF}"/>
              </a:ext>
            </a:extLst>
          </p:cNvPr>
          <p:cNvSpPr txBox="1"/>
          <p:nvPr/>
        </p:nvSpPr>
        <p:spPr>
          <a:xfrm>
            <a:off x="728530" y="431877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3</a:t>
            </a:r>
          </a:p>
        </p:txBody>
      </p:sp>
      <p:sp>
        <p:nvSpPr>
          <p:cNvPr id="49" name="TextBox 48">
            <a:extLst>
              <a:ext uri="{FF2B5EF4-FFF2-40B4-BE49-F238E27FC236}">
                <a16:creationId xmlns:a16="http://schemas.microsoft.com/office/drawing/2014/main" id="{883CD20F-9372-C846-3159-44D4C1341F5B}"/>
              </a:ext>
            </a:extLst>
          </p:cNvPr>
          <p:cNvSpPr txBox="1"/>
          <p:nvPr/>
        </p:nvSpPr>
        <p:spPr>
          <a:xfrm>
            <a:off x="10874190" y="206637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4</a:t>
            </a:r>
          </a:p>
        </p:txBody>
      </p:sp>
      <p:sp>
        <p:nvSpPr>
          <p:cNvPr id="53" name="TextBox 52">
            <a:extLst>
              <a:ext uri="{FF2B5EF4-FFF2-40B4-BE49-F238E27FC236}">
                <a16:creationId xmlns:a16="http://schemas.microsoft.com/office/drawing/2014/main" id="{78735992-5EC2-8C2E-D0DD-8E7B63DA2E1D}"/>
              </a:ext>
            </a:extLst>
          </p:cNvPr>
          <p:cNvSpPr txBox="1"/>
          <p:nvPr/>
        </p:nvSpPr>
        <p:spPr>
          <a:xfrm>
            <a:off x="10874190" y="321226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5</a:t>
            </a:r>
          </a:p>
        </p:txBody>
      </p:sp>
      <p:sp>
        <p:nvSpPr>
          <p:cNvPr id="57" name="TextBox 56">
            <a:extLst>
              <a:ext uri="{FF2B5EF4-FFF2-40B4-BE49-F238E27FC236}">
                <a16:creationId xmlns:a16="http://schemas.microsoft.com/office/drawing/2014/main" id="{2F5EC94C-232D-377D-1D36-1976C5DC80A4}"/>
              </a:ext>
            </a:extLst>
          </p:cNvPr>
          <p:cNvSpPr txBox="1"/>
          <p:nvPr/>
        </p:nvSpPr>
        <p:spPr>
          <a:xfrm>
            <a:off x="10874190" y="433501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6</a:t>
            </a:r>
          </a:p>
        </p:txBody>
      </p:sp>
      <p:sp>
        <p:nvSpPr>
          <p:cNvPr id="61" name="Text Placeholder 60">
            <a:extLst>
              <a:ext uri="{FF2B5EF4-FFF2-40B4-BE49-F238E27FC236}">
                <a16:creationId xmlns:a16="http://schemas.microsoft.com/office/drawing/2014/main" id="{8122B4B0-229F-2337-0EE7-FBE2AA52725A}"/>
              </a:ext>
            </a:extLst>
          </p:cNvPr>
          <p:cNvSpPr>
            <a:spLocks noGrp="1"/>
          </p:cNvSpPr>
          <p:nvPr>
            <p:ph type="body" sz="quarter" idx="19"/>
          </p:nvPr>
        </p:nvSpPr>
        <p:spPr>
          <a:xfrm>
            <a:off x="1227799"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2" name="Text Placeholder 60">
            <a:extLst>
              <a:ext uri="{FF2B5EF4-FFF2-40B4-BE49-F238E27FC236}">
                <a16:creationId xmlns:a16="http://schemas.microsoft.com/office/drawing/2014/main" id="{6B47E00D-B226-47B4-78B2-EB14EBA8EDA9}"/>
              </a:ext>
            </a:extLst>
          </p:cNvPr>
          <p:cNvSpPr>
            <a:spLocks noGrp="1"/>
          </p:cNvSpPr>
          <p:nvPr>
            <p:ph type="body" sz="quarter" idx="20"/>
          </p:nvPr>
        </p:nvSpPr>
        <p:spPr>
          <a:xfrm>
            <a:off x="1227799"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3" name="Text Placeholder 60">
            <a:extLst>
              <a:ext uri="{FF2B5EF4-FFF2-40B4-BE49-F238E27FC236}">
                <a16:creationId xmlns:a16="http://schemas.microsoft.com/office/drawing/2014/main" id="{2E8F09BA-1D23-951F-7BAB-6F691E78FC84}"/>
              </a:ext>
            </a:extLst>
          </p:cNvPr>
          <p:cNvSpPr>
            <a:spLocks noGrp="1"/>
          </p:cNvSpPr>
          <p:nvPr>
            <p:ph type="body" sz="quarter" idx="21"/>
          </p:nvPr>
        </p:nvSpPr>
        <p:spPr>
          <a:xfrm>
            <a:off x="1227799"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4" name="Text Placeholder 60">
            <a:extLst>
              <a:ext uri="{FF2B5EF4-FFF2-40B4-BE49-F238E27FC236}">
                <a16:creationId xmlns:a16="http://schemas.microsoft.com/office/drawing/2014/main" id="{185532C9-AF63-6897-6189-5485C5171F28}"/>
              </a:ext>
            </a:extLst>
          </p:cNvPr>
          <p:cNvSpPr>
            <a:spLocks noGrp="1"/>
          </p:cNvSpPr>
          <p:nvPr>
            <p:ph type="body" sz="quarter" idx="22"/>
          </p:nvPr>
        </p:nvSpPr>
        <p:spPr>
          <a:xfrm>
            <a:off x="1227799"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5" name="Text Placeholder 60">
            <a:extLst>
              <a:ext uri="{FF2B5EF4-FFF2-40B4-BE49-F238E27FC236}">
                <a16:creationId xmlns:a16="http://schemas.microsoft.com/office/drawing/2014/main" id="{2E337654-31A4-1D57-F60E-1E64EF4C9FAF}"/>
              </a:ext>
            </a:extLst>
          </p:cNvPr>
          <p:cNvSpPr>
            <a:spLocks noGrp="1"/>
          </p:cNvSpPr>
          <p:nvPr>
            <p:ph type="body" sz="quarter" idx="23"/>
          </p:nvPr>
        </p:nvSpPr>
        <p:spPr>
          <a:xfrm>
            <a:off x="1227799"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6" name="Text Placeholder 60">
            <a:extLst>
              <a:ext uri="{FF2B5EF4-FFF2-40B4-BE49-F238E27FC236}">
                <a16:creationId xmlns:a16="http://schemas.microsoft.com/office/drawing/2014/main" id="{16D10DD2-F739-1D9C-A631-88B29ED382CD}"/>
              </a:ext>
            </a:extLst>
          </p:cNvPr>
          <p:cNvSpPr>
            <a:spLocks noGrp="1"/>
          </p:cNvSpPr>
          <p:nvPr>
            <p:ph type="body" sz="quarter" idx="24"/>
          </p:nvPr>
        </p:nvSpPr>
        <p:spPr>
          <a:xfrm>
            <a:off x="1227799"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7" name="Text Placeholder 60">
            <a:extLst>
              <a:ext uri="{FF2B5EF4-FFF2-40B4-BE49-F238E27FC236}">
                <a16:creationId xmlns:a16="http://schemas.microsoft.com/office/drawing/2014/main" id="{0E9B170C-0448-0BEF-253E-422A8867059B}"/>
              </a:ext>
            </a:extLst>
          </p:cNvPr>
          <p:cNvSpPr>
            <a:spLocks noGrp="1"/>
          </p:cNvSpPr>
          <p:nvPr>
            <p:ph type="body" sz="quarter" idx="25"/>
          </p:nvPr>
        </p:nvSpPr>
        <p:spPr>
          <a:xfrm>
            <a:off x="8213061"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8" name="Text Placeholder 60">
            <a:extLst>
              <a:ext uri="{FF2B5EF4-FFF2-40B4-BE49-F238E27FC236}">
                <a16:creationId xmlns:a16="http://schemas.microsoft.com/office/drawing/2014/main" id="{12028B65-0EBD-CD27-7C75-D3FFF8C371F6}"/>
              </a:ext>
            </a:extLst>
          </p:cNvPr>
          <p:cNvSpPr>
            <a:spLocks noGrp="1"/>
          </p:cNvSpPr>
          <p:nvPr>
            <p:ph type="body" sz="quarter" idx="26"/>
          </p:nvPr>
        </p:nvSpPr>
        <p:spPr>
          <a:xfrm>
            <a:off x="8213061"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9" name="Text Placeholder 60">
            <a:extLst>
              <a:ext uri="{FF2B5EF4-FFF2-40B4-BE49-F238E27FC236}">
                <a16:creationId xmlns:a16="http://schemas.microsoft.com/office/drawing/2014/main" id="{8824A396-53EF-7A88-BBE0-2D551DB70C89}"/>
              </a:ext>
            </a:extLst>
          </p:cNvPr>
          <p:cNvSpPr>
            <a:spLocks noGrp="1"/>
          </p:cNvSpPr>
          <p:nvPr>
            <p:ph type="body" sz="quarter" idx="27"/>
          </p:nvPr>
        </p:nvSpPr>
        <p:spPr>
          <a:xfrm>
            <a:off x="8213061"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0" name="Text Placeholder 60">
            <a:extLst>
              <a:ext uri="{FF2B5EF4-FFF2-40B4-BE49-F238E27FC236}">
                <a16:creationId xmlns:a16="http://schemas.microsoft.com/office/drawing/2014/main" id="{21B0A990-5640-4811-8AAF-14C7E987FDAE}"/>
              </a:ext>
            </a:extLst>
          </p:cNvPr>
          <p:cNvSpPr>
            <a:spLocks noGrp="1"/>
          </p:cNvSpPr>
          <p:nvPr>
            <p:ph type="body" sz="quarter" idx="28"/>
          </p:nvPr>
        </p:nvSpPr>
        <p:spPr>
          <a:xfrm>
            <a:off x="8213061"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71" name="Text Placeholder 60">
            <a:extLst>
              <a:ext uri="{FF2B5EF4-FFF2-40B4-BE49-F238E27FC236}">
                <a16:creationId xmlns:a16="http://schemas.microsoft.com/office/drawing/2014/main" id="{75AA801C-BD40-7801-02E8-351222C0FE2D}"/>
              </a:ext>
            </a:extLst>
          </p:cNvPr>
          <p:cNvSpPr>
            <a:spLocks noGrp="1"/>
          </p:cNvSpPr>
          <p:nvPr>
            <p:ph type="body" sz="quarter" idx="29"/>
          </p:nvPr>
        </p:nvSpPr>
        <p:spPr>
          <a:xfrm>
            <a:off x="8213061"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2" name="Text Placeholder 60">
            <a:extLst>
              <a:ext uri="{FF2B5EF4-FFF2-40B4-BE49-F238E27FC236}">
                <a16:creationId xmlns:a16="http://schemas.microsoft.com/office/drawing/2014/main" id="{9AD19C49-EB81-F834-72C7-FD05229F0BF4}"/>
              </a:ext>
            </a:extLst>
          </p:cNvPr>
          <p:cNvSpPr>
            <a:spLocks noGrp="1"/>
          </p:cNvSpPr>
          <p:nvPr>
            <p:ph type="body" sz="quarter" idx="30"/>
          </p:nvPr>
        </p:nvSpPr>
        <p:spPr>
          <a:xfrm>
            <a:off x="8213061"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pic>
        <p:nvPicPr>
          <p:cNvPr id="74" name="Graphic 73">
            <a:extLst>
              <a:ext uri="{FF2B5EF4-FFF2-40B4-BE49-F238E27FC236}">
                <a16:creationId xmlns:a16="http://schemas.microsoft.com/office/drawing/2014/main" id="{2BE760AF-BE83-7D5F-78CB-197243B421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78939" y="1264647"/>
            <a:ext cx="4495999" cy="5042003"/>
          </a:xfrm>
          <a:prstGeom prst="rect">
            <a:avLst/>
          </a:prstGeom>
          <a:effectLst>
            <a:outerShdw blurRad="101600" dist="88900" dir="2700000" algn="tl" rotWithShape="0">
              <a:prstClr val="black">
                <a:alpha val="22000"/>
              </a:prstClr>
            </a:outerShdw>
          </a:effectLst>
        </p:spPr>
      </p:pic>
      <p:sp>
        <p:nvSpPr>
          <p:cNvPr id="10" name="Footer Placeholder 1">
            <a:extLst>
              <a:ext uri="{FF2B5EF4-FFF2-40B4-BE49-F238E27FC236}">
                <a16:creationId xmlns:a16="http://schemas.microsoft.com/office/drawing/2014/main" id="{CE4558A2-D558-99BC-7844-ABAE006B8F8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3" name="Slide Number Placeholder 3">
            <a:extLst>
              <a:ext uri="{FF2B5EF4-FFF2-40B4-BE49-F238E27FC236}">
                <a16:creationId xmlns:a16="http://schemas.microsoft.com/office/drawing/2014/main" id="{F4A16608-3AEB-CB6A-5313-46D1EED846D2}"/>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4" name="Picture 13" descr="A blue and purple background&#10;&#10;Description automatically generated">
            <a:extLst>
              <a:ext uri="{FF2B5EF4-FFF2-40B4-BE49-F238E27FC236}">
                <a16:creationId xmlns:a16="http://schemas.microsoft.com/office/drawing/2014/main" id="{21C8CDF1-9A9A-9839-2F05-6971B3211D5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5" name="Text Placeholder 7">
            <a:extLst>
              <a:ext uri="{FF2B5EF4-FFF2-40B4-BE49-F238E27FC236}">
                <a16:creationId xmlns:a16="http://schemas.microsoft.com/office/drawing/2014/main" id="{701A5248-1824-F14C-24BE-22B16FF1FD70}"/>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9802858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ourney_Seas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F8BAE-49E8-44B4-26DD-5A40F1A72E5C}"/>
              </a:ext>
            </a:extLst>
          </p:cNvPr>
          <p:cNvGrpSpPr/>
          <p:nvPr userDrawn="1"/>
        </p:nvGrpSpPr>
        <p:grpSpPr>
          <a:xfrm>
            <a:off x="150606" y="1322215"/>
            <a:ext cx="11890787" cy="1048514"/>
            <a:chOff x="159345" y="1432566"/>
            <a:chExt cx="10909065" cy="961947"/>
          </a:xfrm>
        </p:grpSpPr>
        <p:pic>
          <p:nvPicPr>
            <p:cNvPr id="14" name="Graphic 13">
              <a:extLst>
                <a:ext uri="{FF2B5EF4-FFF2-40B4-BE49-F238E27FC236}">
                  <a16:creationId xmlns:a16="http://schemas.microsoft.com/office/drawing/2014/main" id="{5E8E9766-1843-4474-6067-3F1922D8C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45" y="1435446"/>
              <a:ext cx="1669487" cy="959067"/>
            </a:xfrm>
            <a:prstGeom prst="rect">
              <a:avLst/>
            </a:prstGeom>
          </p:spPr>
        </p:pic>
        <p:pic>
          <p:nvPicPr>
            <p:cNvPr id="15" name="Graphic 14">
              <a:extLst>
                <a:ext uri="{FF2B5EF4-FFF2-40B4-BE49-F238E27FC236}">
                  <a16:creationId xmlns:a16="http://schemas.microsoft.com/office/drawing/2014/main" id="{7050AE93-010A-FB29-D7ED-CADA15928C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7244" y="1435446"/>
              <a:ext cx="1491882" cy="959067"/>
            </a:xfrm>
            <a:prstGeom prst="rect">
              <a:avLst/>
            </a:prstGeom>
          </p:spPr>
        </p:pic>
        <p:pic>
          <p:nvPicPr>
            <p:cNvPr id="17" name="Graphic 16">
              <a:extLst>
                <a:ext uri="{FF2B5EF4-FFF2-40B4-BE49-F238E27FC236}">
                  <a16:creationId xmlns:a16="http://schemas.microsoft.com/office/drawing/2014/main" id="{617CCACF-20EF-1E94-AF67-5C8B1014A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6683" y="1432566"/>
              <a:ext cx="1651727" cy="959067"/>
            </a:xfrm>
            <a:prstGeom prst="rect">
              <a:avLst/>
            </a:prstGeom>
          </p:spPr>
        </p:pic>
        <p:pic>
          <p:nvPicPr>
            <p:cNvPr id="18" name="Graphic 17">
              <a:extLst>
                <a:ext uri="{FF2B5EF4-FFF2-40B4-BE49-F238E27FC236}">
                  <a16:creationId xmlns:a16="http://schemas.microsoft.com/office/drawing/2014/main" id="{ED7E7D10-AA15-B3BD-032B-A38ECB6FE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7538" y="1435446"/>
              <a:ext cx="1491882" cy="959067"/>
            </a:xfrm>
            <a:prstGeom prst="rect">
              <a:avLst/>
            </a:prstGeom>
          </p:spPr>
        </p:pic>
        <p:pic>
          <p:nvPicPr>
            <p:cNvPr id="19" name="Graphic 18">
              <a:extLst>
                <a:ext uri="{FF2B5EF4-FFF2-40B4-BE49-F238E27FC236}">
                  <a16:creationId xmlns:a16="http://schemas.microsoft.com/office/drawing/2014/main" id="{6848931F-7C34-B2DF-F12C-BC09454AB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7832" y="1435446"/>
              <a:ext cx="1491882" cy="959067"/>
            </a:xfrm>
            <a:prstGeom prst="rect">
              <a:avLst/>
            </a:prstGeom>
          </p:spPr>
        </p:pic>
        <p:pic>
          <p:nvPicPr>
            <p:cNvPr id="20" name="Graphic 19">
              <a:extLst>
                <a:ext uri="{FF2B5EF4-FFF2-40B4-BE49-F238E27FC236}">
                  <a16:creationId xmlns:a16="http://schemas.microsoft.com/office/drawing/2014/main" id="{D89FF969-F555-AF78-6D65-56AE2A836C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115" y="1435446"/>
              <a:ext cx="1491882" cy="959067"/>
            </a:xfrm>
            <a:prstGeom prst="rect">
              <a:avLst/>
            </a:prstGeom>
          </p:spPr>
        </p:pic>
        <p:pic>
          <p:nvPicPr>
            <p:cNvPr id="21" name="Graphic 20">
              <a:extLst>
                <a:ext uri="{FF2B5EF4-FFF2-40B4-BE49-F238E27FC236}">
                  <a16:creationId xmlns:a16="http://schemas.microsoft.com/office/drawing/2014/main" id="{DCC2B24C-9028-F3CB-30E0-E1D50ABF79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0399" y="1435446"/>
              <a:ext cx="1491882" cy="959067"/>
            </a:xfrm>
            <a:prstGeom prst="rect">
              <a:avLst/>
            </a:prstGeom>
          </p:spPr>
        </p:pic>
      </p:grpSp>
      <p:sp>
        <p:nvSpPr>
          <p:cNvPr id="73" name="Rectangle 72">
            <a:extLst>
              <a:ext uri="{FF2B5EF4-FFF2-40B4-BE49-F238E27FC236}">
                <a16:creationId xmlns:a16="http://schemas.microsoft.com/office/drawing/2014/main" id="{EC376140-2CFB-3311-0D17-CA093D26EEA7}"/>
              </a:ext>
            </a:extLst>
          </p:cNvPr>
          <p:cNvSpPr/>
          <p:nvPr/>
        </p:nvSpPr>
        <p:spPr bwMode="auto">
          <a:xfrm>
            <a:off x="1987644"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4" name="Rectangle 73">
            <a:extLst>
              <a:ext uri="{FF2B5EF4-FFF2-40B4-BE49-F238E27FC236}">
                <a16:creationId xmlns:a16="http://schemas.microsoft.com/office/drawing/2014/main" id="{CCEA9379-75C4-3DEA-9F69-9AF8B5F545C1}"/>
              </a:ext>
            </a:extLst>
          </p:cNvPr>
          <p:cNvSpPr/>
          <p:nvPr/>
        </p:nvSpPr>
        <p:spPr bwMode="auto">
          <a:xfrm>
            <a:off x="1987644"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FE53072D-185A-430E-535B-8B1CB489F63B}"/>
              </a:ext>
            </a:extLst>
          </p:cNvPr>
          <p:cNvSpPr/>
          <p:nvPr/>
        </p:nvSpPr>
        <p:spPr bwMode="auto">
          <a:xfrm>
            <a:off x="34007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8BBDBD21-2DC7-8F52-B548-223DFDB51FB4}"/>
              </a:ext>
            </a:extLst>
          </p:cNvPr>
          <p:cNvSpPr/>
          <p:nvPr/>
        </p:nvSpPr>
        <p:spPr bwMode="auto">
          <a:xfrm>
            <a:off x="34007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3" name="Rectangle 82">
            <a:extLst>
              <a:ext uri="{FF2B5EF4-FFF2-40B4-BE49-F238E27FC236}">
                <a16:creationId xmlns:a16="http://schemas.microsoft.com/office/drawing/2014/main" id="{62844A75-8240-17D2-A364-A8292523F809}"/>
              </a:ext>
            </a:extLst>
          </p:cNvPr>
          <p:cNvSpPr/>
          <p:nvPr/>
        </p:nvSpPr>
        <p:spPr bwMode="auto">
          <a:xfrm>
            <a:off x="3635212"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B872BA04-2E01-F609-B9C3-55E9B80D63C0}"/>
              </a:ext>
            </a:extLst>
          </p:cNvPr>
          <p:cNvSpPr/>
          <p:nvPr/>
        </p:nvSpPr>
        <p:spPr bwMode="auto">
          <a:xfrm>
            <a:off x="3635212"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35B9D555-C404-C39A-A54D-1F47599C14C4}"/>
              </a:ext>
            </a:extLst>
          </p:cNvPr>
          <p:cNvSpPr/>
          <p:nvPr/>
        </p:nvSpPr>
        <p:spPr bwMode="auto">
          <a:xfrm>
            <a:off x="5282780"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0B41E411-655A-1F9E-DA9C-92C041E5483F}"/>
              </a:ext>
            </a:extLst>
          </p:cNvPr>
          <p:cNvSpPr/>
          <p:nvPr/>
        </p:nvSpPr>
        <p:spPr bwMode="auto">
          <a:xfrm>
            <a:off x="5282780"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69AC05C0-ACA0-A9CB-1F83-8A08CB26951C}"/>
              </a:ext>
            </a:extLst>
          </p:cNvPr>
          <p:cNvSpPr/>
          <p:nvPr/>
        </p:nvSpPr>
        <p:spPr bwMode="auto">
          <a:xfrm>
            <a:off x="693858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C1DFC8FD-8368-22DD-FF7F-BBFAAA49F9D9}"/>
              </a:ext>
            </a:extLst>
          </p:cNvPr>
          <p:cNvSpPr/>
          <p:nvPr/>
        </p:nvSpPr>
        <p:spPr bwMode="auto">
          <a:xfrm>
            <a:off x="693858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32988B00-3CE6-1DDD-5B65-FDA2E4E0F6A7}"/>
              </a:ext>
            </a:extLst>
          </p:cNvPr>
          <p:cNvSpPr/>
          <p:nvPr/>
        </p:nvSpPr>
        <p:spPr bwMode="auto">
          <a:xfrm>
            <a:off x="8594391"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FFC59C50-2843-B84C-6DEF-31D1DD51A6E1}"/>
              </a:ext>
            </a:extLst>
          </p:cNvPr>
          <p:cNvSpPr/>
          <p:nvPr/>
        </p:nvSpPr>
        <p:spPr bwMode="auto">
          <a:xfrm>
            <a:off x="8594391"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A3931073-F124-F097-3EA3-131593DB91A8}"/>
              </a:ext>
            </a:extLst>
          </p:cNvPr>
          <p:cNvSpPr/>
          <p:nvPr/>
        </p:nvSpPr>
        <p:spPr bwMode="auto">
          <a:xfrm>
            <a:off x="10242188"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3F05302F-5FAE-B6BC-DAAD-8840C34198CC}"/>
              </a:ext>
            </a:extLst>
          </p:cNvPr>
          <p:cNvSpPr/>
          <p:nvPr/>
        </p:nvSpPr>
        <p:spPr bwMode="auto">
          <a:xfrm>
            <a:off x="10242188"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29" name="Text Placeholder 128">
            <a:extLst>
              <a:ext uri="{FF2B5EF4-FFF2-40B4-BE49-F238E27FC236}">
                <a16:creationId xmlns:a16="http://schemas.microsoft.com/office/drawing/2014/main" id="{EC6C8923-48DC-8407-F1E8-0CDBEAA6B418}"/>
              </a:ext>
            </a:extLst>
          </p:cNvPr>
          <p:cNvSpPr>
            <a:spLocks noGrp="1"/>
          </p:cNvSpPr>
          <p:nvPr>
            <p:ph type="body" sz="quarter" idx="19"/>
          </p:nvPr>
        </p:nvSpPr>
        <p:spPr>
          <a:xfrm>
            <a:off x="421745"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132" name="Text Placeholder 128">
            <a:extLst>
              <a:ext uri="{FF2B5EF4-FFF2-40B4-BE49-F238E27FC236}">
                <a16:creationId xmlns:a16="http://schemas.microsoft.com/office/drawing/2014/main" id="{65E83E05-39B6-4D57-8A01-90220EA68CBE}"/>
              </a:ext>
            </a:extLst>
          </p:cNvPr>
          <p:cNvSpPr>
            <a:spLocks noGrp="1"/>
          </p:cNvSpPr>
          <p:nvPr>
            <p:ph type="body" sz="quarter" idx="22"/>
          </p:nvPr>
        </p:nvSpPr>
        <p:spPr>
          <a:xfrm>
            <a:off x="422499"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74" name="Text Placeholder 128">
            <a:extLst>
              <a:ext uri="{FF2B5EF4-FFF2-40B4-BE49-F238E27FC236}">
                <a16:creationId xmlns:a16="http://schemas.microsoft.com/office/drawing/2014/main" id="{FEE1BB79-A00C-27E9-680C-2FB90609EB87}"/>
              </a:ext>
            </a:extLst>
          </p:cNvPr>
          <p:cNvSpPr>
            <a:spLocks noGrp="1"/>
          </p:cNvSpPr>
          <p:nvPr>
            <p:ph type="body" sz="quarter" idx="53"/>
          </p:nvPr>
        </p:nvSpPr>
        <p:spPr>
          <a:xfrm>
            <a:off x="452635"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5" name="Text Placeholder 128">
            <a:extLst>
              <a:ext uri="{FF2B5EF4-FFF2-40B4-BE49-F238E27FC236}">
                <a16:creationId xmlns:a16="http://schemas.microsoft.com/office/drawing/2014/main" id="{9A0AF3AA-DE8B-3C50-E5C6-47B5E7C606F9}"/>
              </a:ext>
            </a:extLst>
          </p:cNvPr>
          <p:cNvSpPr>
            <a:spLocks noGrp="1"/>
          </p:cNvSpPr>
          <p:nvPr>
            <p:ph type="body" sz="quarter" idx="54"/>
          </p:nvPr>
        </p:nvSpPr>
        <p:spPr>
          <a:xfrm>
            <a:off x="453720"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7" name="Text Placeholder 176">
            <a:extLst>
              <a:ext uri="{FF2B5EF4-FFF2-40B4-BE49-F238E27FC236}">
                <a16:creationId xmlns:a16="http://schemas.microsoft.com/office/drawing/2014/main" id="{D0D049E0-C677-7309-CEC2-0692EE78810F}"/>
              </a:ext>
            </a:extLst>
          </p:cNvPr>
          <p:cNvSpPr>
            <a:spLocks noGrp="1"/>
          </p:cNvSpPr>
          <p:nvPr>
            <p:ph type="body" sz="quarter" idx="55"/>
          </p:nvPr>
        </p:nvSpPr>
        <p:spPr>
          <a:xfrm>
            <a:off x="437706"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8" name="Text Placeholder 128">
            <a:extLst>
              <a:ext uri="{FF2B5EF4-FFF2-40B4-BE49-F238E27FC236}">
                <a16:creationId xmlns:a16="http://schemas.microsoft.com/office/drawing/2014/main" id="{3756F1BB-6463-E8C9-B5F3-BE5560D6FBAC}"/>
              </a:ext>
            </a:extLst>
          </p:cNvPr>
          <p:cNvSpPr>
            <a:spLocks noGrp="1"/>
          </p:cNvSpPr>
          <p:nvPr>
            <p:ph type="body" sz="quarter" idx="56"/>
          </p:nvPr>
        </p:nvSpPr>
        <p:spPr>
          <a:xfrm>
            <a:off x="2076092"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9" name="Text Placeholder 128">
            <a:extLst>
              <a:ext uri="{FF2B5EF4-FFF2-40B4-BE49-F238E27FC236}">
                <a16:creationId xmlns:a16="http://schemas.microsoft.com/office/drawing/2014/main" id="{57C8ECC7-6430-CF97-933A-0E09EF641152}"/>
              </a:ext>
            </a:extLst>
          </p:cNvPr>
          <p:cNvSpPr>
            <a:spLocks noGrp="1"/>
          </p:cNvSpPr>
          <p:nvPr>
            <p:ph type="body" sz="quarter" idx="57"/>
          </p:nvPr>
        </p:nvSpPr>
        <p:spPr>
          <a:xfrm>
            <a:off x="2076846"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1" name="Text Placeholder 128">
            <a:extLst>
              <a:ext uri="{FF2B5EF4-FFF2-40B4-BE49-F238E27FC236}">
                <a16:creationId xmlns:a16="http://schemas.microsoft.com/office/drawing/2014/main" id="{88812444-9D38-5165-6CDE-F7F4F587D051}"/>
              </a:ext>
            </a:extLst>
          </p:cNvPr>
          <p:cNvSpPr>
            <a:spLocks noGrp="1"/>
          </p:cNvSpPr>
          <p:nvPr>
            <p:ph type="body" sz="quarter" idx="58"/>
          </p:nvPr>
        </p:nvSpPr>
        <p:spPr>
          <a:xfrm>
            <a:off x="2106982"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2" name="Text Placeholder 128">
            <a:extLst>
              <a:ext uri="{FF2B5EF4-FFF2-40B4-BE49-F238E27FC236}">
                <a16:creationId xmlns:a16="http://schemas.microsoft.com/office/drawing/2014/main" id="{16E5D8D6-0ECE-9F0F-1AAA-1A844C049181}"/>
              </a:ext>
            </a:extLst>
          </p:cNvPr>
          <p:cNvSpPr>
            <a:spLocks noGrp="1"/>
          </p:cNvSpPr>
          <p:nvPr>
            <p:ph type="body" sz="quarter" idx="59"/>
          </p:nvPr>
        </p:nvSpPr>
        <p:spPr>
          <a:xfrm>
            <a:off x="2108067"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3" name="Text Placeholder 176">
            <a:extLst>
              <a:ext uri="{FF2B5EF4-FFF2-40B4-BE49-F238E27FC236}">
                <a16:creationId xmlns:a16="http://schemas.microsoft.com/office/drawing/2014/main" id="{9AD8275F-C617-584E-EF18-3ADED9340DDA}"/>
              </a:ext>
            </a:extLst>
          </p:cNvPr>
          <p:cNvSpPr>
            <a:spLocks noGrp="1"/>
          </p:cNvSpPr>
          <p:nvPr>
            <p:ph type="body" sz="quarter" idx="60"/>
          </p:nvPr>
        </p:nvSpPr>
        <p:spPr>
          <a:xfrm>
            <a:off x="2092053"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16" name="Text Placeholder 128">
            <a:extLst>
              <a:ext uri="{FF2B5EF4-FFF2-40B4-BE49-F238E27FC236}">
                <a16:creationId xmlns:a16="http://schemas.microsoft.com/office/drawing/2014/main" id="{636D39B7-A360-DF1D-70DA-767D34750718}"/>
              </a:ext>
            </a:extLst>
          </p:cNvPr>
          <p:cNvSpPr>
            <a:spLocks noGrp="1"/>
          </p:cNvSpPr>
          <p:nvPr>
            <p:ph type="body" sz="quarter" idx="61"/>
          </p:nvPr>
        </p:nvSpPr>
        <p:spPr>
          <a:xfrm>
            <a:off x="3725777"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2" name="Text Placeholder 128">
            <a:extLst>
              <a:ext uri="{FF2B5EF4-FFF2-40B4-BE49-F238E27FC236}">
                <a16:creationId xmlns:a16="http://schemas.microsoft.com/office/drawing/2014/main" id="{2DF137C3-5369-8E3D-58AA-EA0D31A917D3}"/>
              </a:ext>
            </a:extLst>
          </p:cNvPr>
          <p:cNvSpPr>
            <a:spLocks noGrp="1"/>
          </p:cNvSpPr>
          <p:nvPr>
            <p:ph type="body" sz="quarter" idx="62"/>
          </p:nvPr>
        </p:nvSpPr>
        <p:spPr>
          <a:xfrm>
            <a:off x="3726531"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3" name="Text Placeholder 128">
            <a:extLst>
              <a:ext uri="{FF2B5EF4-FFF2-40B4-BE49-F238E27FC236}">
                <a16:creationId xmlns:a16="http://schemas.microsoft.com/office/drawing/2014/main" id="{FD22517D-48ED-28EC-1A22-7C8DC727ED0F}"/>
              </a:ext>
            </a:extLst>
          </p:cNvPr>
          <p:cNvSpPr>
            <a:spLocks noGrp="1"/>
          </p:cNvSpPr>
          <p:nvPr>
            <p:ph type="body" sz="quarter" idx="63"/>
          </p:nvPr>
        </p:nvSpPr>
        <p:spPr>
          <a:xfrm>
            <a:off x="3756667"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128">
            <a:extLst>
              <a:ext uri="{FF2B5EF4-FFF2-40B4-BE49-F238E27FC236}">
                <a16:creationId xmlns:a16="http://schemas.microsoft.com/office/drawing/2014/main" id="{8DC3DB38-BDC1-2F6B-7EDC-C882F8261C46}"/>
              </a:ext>
            </a:extLst>
          </p:cNvPr>
          <p:cNvSpPr>
            <a:spLocks noGrp="1"/>
          </p:cNvSpPr>
          <p:nvPr>
            <p:ph type="body" sz="quarter" idx="64"/>
          </p:nvPr>
        </p:nvSpPr>
        <p:spPr>
          <a:xfrm>
            <a:off x="3757752"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5" name="Text Placeholder 176">
            <a:extLst>
              <a:ext uri="{FF2B5EF4-FFF2-40B4-BE49-F238E27FC236}">
                <a16:creationId xmlns:a16="http://schemas.microsoft.com/office/drawing/2014/main" id="{0A9F581D-B9E2-B044-E284-217931217741}"/>
              </a:ext>
            </a:extLst>
          </p:cNvPr>
          <p:cNvSpPr>
            <a:spLocks noGrp="1"/>
          </p:cNvSpPr>
          <p:nvPr>
            <p:ph type="body" sz="quarter" idx="65"/>
          </p:nvPr>
        </p:nvSpPr>
        <p:spPr>
          <a:xfrm>
            <a:off x="3741738"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26" name="Text Placeholder 128">
            <a:extLst>
              <a:ext uri="{FF2B5EF4-FFF2-40B4-BE49-F238E27FC236}">
                <a16:creationId xmlns:a16="http://schemas.microsoft.com/office/drawing/2014/main" id="{F68DCBB2-DDA8-06BB-77C1-B89DAD27D572}"/>
              </a:ext>
            </a:extLst>
          </p:cNvPr>
          <p:cNvSpPr>
            <a:spLocks noGrp="1"/>
          </p:cNvSpPr>
          <p:nvPr>
            <p:ph type="body" sz="quarter" idx="66"/>
          </p:nvPr>
        </p:nvSpPr>
        <p:spPr>
          <a:xfrm>
            <a:off x="538012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7" name="Text Placeholder 128">
            <a:extLst>
              <a:ext uri="{FF2B5EF4-FFF2-40B4-BE49-F238E27FC236}">
                <a16:creationId xmlns:a16="http://schemas.microsoft.com/office/drawing/2014/main" id="{DE3D44EE-7436-D223-B4D8-BFD1AEBD1CF3}"/>
              </a:ext>
            </a:extLst>
          </p:cNvPr>
          <p:cNvSpPr>
            <a:spLocks noGrp="1"/>
          </p:cNvSpPr>
          <p:nvPr>
            <p:ph type="body" sz="quarter" idx="67"/>
          </p:nvPr>
        </p:nvSpPr>
        <p:spPr>
          <a:xfrm>
            <a:off x="538087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8" name="Text Placeholder 128">
            <a:extLst>
              <a:ext uri="{FF2B5EF4-FFF2-40B4-BE49-F238E27FC236}">
                <a16:creationId xmlns:a16="http://schemas.microsoft.com/office/drawing/2014/main" id="{5A482D39-E453-5F96-3EC7-9F7B2F119C97}"/>
              </a:ext>
            </a:extLst>
          </p:cNvPr>
          <p:cNvSpPr>
            <a:spLocks noGrp="1"/>
          </p:cNvSpPr>
          <p:nvPr>
            <p:ph type="body" sz="quarter" idx="68"/>
          </p:nvPr>
        </p:nvSpPr>
        <p:spPr>
          <a:xfrm>
            <a:off x="541101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128">
            <a:extLst>
              <a:ext uri="{FF2B5EF4-FFF2-40B4-BE49-F238E27FC236}">
                <a16:creationId xmlns:a16="http://schemas.microsoft.com/office/drawing/2014/main" id="{F84FCC22-46AD-F528-475C-AA17A82CB37A}"/>
              </a:ext>
            </a:extLst>
          </p:cNvPr>
          <p:cNvSpPr>
            <a:spLocks noGrp="1"/>
          </p:cNvSpPr>
          <p:nvPr>
            <p:ph type="body" sz="quarter" idx="69"/>
          </p:nvPr>
        </p:nvSpPr>
        <p:spPr>
          <a:xfrm>
            <a:off x="541209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0" name="Text Placeholder 176">
            <a:extLst>
              <a:ext uri="{FF2B5EF4-FFF2-40B4-BE49-F238E27FC236}">
                <a16:creationId xmlns:a16="http://schemas.microsoft.com/office/drawing/2014/main" id="{9A949D77-0FFB-3BDB-405E-158C743CC78E}"/>
              </a:ext>
            </a:extLst>
          </p:cNvPr>
          <p:cNvSpPr>
            <a:spLocks noGrp="1"/>
          </p:cNvSpPr>
          <p:nvPr>
            <p:ph type="body" sz="quarter" idx="70"/>
          </p:nvPr>
        </p:nvSpPr>
        <p:spPr>
          <a:xfrm>
            <a:off x="539608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1" name="Text Placeholder 128">
            <a:extLst>
              <a:ext uri="{FF2B5EF4-FFF2-40B4-BE49-F238E27FC236}">
                <a16:creationId xmlns:a16="http://schemas.microsoft.com/office/drawing/2014/main" id="{41FC8B8A-6115-BFD8-1130-AE98F1281FCF}"/>
              </a:ext>
            </a:extLst>
          </p:cNvPr>
          <p:cNvSpPr>
            <a:spLocks noGrp="1"/>
          </p:cNvSpPr>
          <p:nvPr>
            <p:ph type="body" sz="quarter" idx="71"/>
          </p:nvPr>
        </p:nvSpPr>
        <p:spPr>
          <a:xfrm>
            <a:off x="7029809"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2" name="Text Placeholder 128">
            <a:extLst>
              <a:ext uri="{FF2B5EF4-FFF2-40B4-BE49-F238E27FC236}">
                <a16:creationId xmlns:a16="http://schemas.microsoft.com/office/drawing/2014/main" id="{16F8B467-5F93-75AB-BF65-37F13A307033}"/>
              </a:ext>
            </a:extLst>
          </p:cNvPr>
          <p:cNvSpPr>
            <a:spLocks noGrp="1"/>
          </p:cNvSpPr>
          <p:nvPr>
            <p:ph type="body" sz="quarter" idx="72"/>
          </p:nvPr>
        </p:nvSpPr>
        <p:spPr>
          <a:xfrm>
            <a:off x="7030563"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3" name="Text Placeholder 128">
            <a:extLst>
              <a:ext uri="{FF2B5EF4-FFF2-40B4-BE49-F238E27FC236}">
                <a16:creationId xmlns:a16="http://schemas.microsoft.com/office/drawing/2014/main" id="{E6B17257-FAFB-5891-FACE-B8D0B526550F}"/>
              </a:ext>
            </a:extLst>
          </p:cNvPr>
          <p:cNvSpPr>
            <a:spLocks noGrp="1"/>
          </p:cNvSpPr>
          <p:nvPr>
            <p:ph type="body" sz="quarter" idx="73"/>
          </p:nvPr>
        </p:nvSpPr>
        <p:spPr>
          <a:xfrm>
            <a:off x="7060699"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4" name="Text Placeholder 128">
            <a:extLst>
              <a:ext uri="{FF2B5EF4-FFF2-40B4-BE49-F238E27FC236}">
                <a16:creationId xmlns:a16="http://schemas.microsoft.com/office/drawing/2014/main" id="{8DB116F0-A0C6-7DF9-8F1A-B1BDBD16525F}"/>
              </a:ext>
            </a:extLst>
          </p:cNvPr>
          <p:cNvSpPr>
            <a:spLocks noGrp="1"/>
          </p:cNvSpPr>
          <p:nvPr>
            <p:ph type="body" sz="quarter" idx="74"/>
          </p:nvPr>
        </p:nvSpPr>
        <p:spPr>
          <a:xfrm>
            <a:off x="7061784"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5" name="Text Placeholder 176">
            <a:extLst>
              <a:ext uri="{FF2B5EF4-FFF2-40B4-BE49-F238E27FC236}">
                <a16:creationId xmlns:a16="http://schemas.microsoft.com/office/drawing/2014/main" id="{218ABF9B-DD1E-B01F-C65E-07C0F78C3CEB}"/>
              </a:ext>
            </a:extLst>
          </p:cNvPr>
          <p:cNvSpPr>
            <a:spLocks noGrp="1"/>
          </p:cNvSpPr>
          <p:nvPr>
            <p:ph type="body" sz="quarter" idx="75"/>
          </p:nvPr>
        </p:nvSpPr>
        <p:spPr>
          <a:xfrm>
            <a:off x="7045770"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6" name="Text Placeholder 128">
            <a:extLst>
              <a:ext uri="{FF2B5EF4-FFF2-40B4-BE49-F238E27FC236}">
                <a16:creationId xmlns:a16="http://schemas.microsoft.com/office/drawing/2014/main" id="{FE96B032-9B01-5DC7-6E3A-62FAAB1CE403}"/>
              </a:ext>
            </a:extLst>
          </p:cNvPr>
          <p:cNvSpPr>
            <a:spLocks noGrp="1"/>
          </p:cNvSpPr>
          <p:nvPr>
            <p:ph type="body" sz="quarter" idx="76"/>
          </p:nvPr>
        </p:nvSpPr>
        <p:spPr>
          <a:xfrm>
            <a:off x="8684156"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7" name="Text Placeholder 128">
            <a:extLst>
              <a:ext uri="{FF2B5EF4-FFF2-40B4-BE49-F238E27FC236}">
                <a16:creationId xmlns:a16="http://schemas.microsoft.com/office/drawing/2014/main" id="{6BC72FA8-47CF-922E-A5A0-4694510522F5}"/>
              </a:ext>
            </a:extLst>
          </p:cNvPr>
          <p:cNvSpPr>
            <a:spLocks noGrp="1"/>
          </p:cNvSpPr>
          <p:nvPr>
            <p:ph type="body" sz="quarter" idx="77"/>
          </p:nvPr>
        </p:nvSpPr>
        <p:spPr>
          <a:xfrm>
            <a:off x="8684910"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8" name="Text Placeholder 128">
            <a:extLst>
              <a:ext uri="{FF2B5EF4-FFF2-40B4-BE49-F238E27FC236}">
                <a16:creationId xmlns:a16="http://schemas.microsoft.com/office/drawing/2014/main" id="{8C1DB25B-F2BE-9C46-A41F-27B65B346619}"/>
              </a:ext>
            </a:extLst>
          </p:cNvPr>
          <p:cNvSpPr>
            <a:spLocks noGrp="1"/>
          </p:cNvSpPr>
          <p:nvPr>
            <p:ph type="body" sz="quarter" idx="78"/>
          </p:nvPr>
        </p:nvSpPr>
        <p:spPr>
          <a:xfrm>
            <a:off x="8715046"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9" name="Text Placeholder 128">
            <a:extLst>
              <a:ext uri="{FF2B5EF4-FFF2-40B4-BE49-F238E27FC236}">
                <a16:creationId xmlns:a16="http://schemas.microsoft.com/office/drawing/2014/main" id="{B928DC29-D100-DCE5-9131-955063FF67F7}"/>
              </a:ext>
            </a:extLst>
          </p:cNvPr>
          <p:cNvSpPr>
            <a:spLocks noGrp="1"/>
          </p:cNvSpPr>
          <p:nvPr>
            <p:ph type="body" sz="quarter" idx="79"/>
          </p:nvPr>
        </p:nvSpPr>
        <p:spPr>
          <a:xfrm>
            <a:off x="8716131"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0" name="Text Placeholder 176">
            <a:extLst>
              <a:ext uri="{FF2B5EF4-FFF2-40B4-BE49-F238E27FC236}">
                <a16:creationId xmlns:a16="http://schemas.microsoft.com/office/drawing/2014/main" id="{33DC0267-C7DF-9407-200D-47DCF06FAD22}"/>
              </a:ext>
            </a:extLst>
          </p:cNvPr>
          <p:cNvSpPr>
            <a:spLocks noGrp="1"/>
          </p:cNvSpPr>
          <p:nvPr>
            <p:ph type="body" sz="quarter" idx="80"/>
          </p:nvPr>
        </p:nvSpPr>
        <p:spPr>
          <a:xfrm>
            <a:off x="8700117"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3B9FD96D-E993-9156-7150-4B0FFBE899C2}"/>
              </a:ext>
            </a:extLst>
          </p:cNvPr>
          <p:cNvSpPr>
            <a:spLocks noGrp="1"/>
          </p:cNvSpPr>
          <p:nvPr>
            <p:ph type="body" sz="quarter" idx="81"/>
          </p:nvPr>
        </p:nvSpPr>
        <p:spPr>
          <a:xfrm>
            <a:off x="1031788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FB212FC2-8EE9-76F7-E15A-03525D7F3BC0}"/>
              </a:ext>
            </a:extLst>
          </p:cNvPr>
          <p:cNvSpPr>
            <a:spLocks noGrp="1"/>
          </p:cNvSpPr>
          <p:nvPr>
            <p:ph type="body" sz="quarter" idx="82"/>
          </p:nvPr>
        </p:nvSpPr>
        <p:spPr>
          <a:xfrm>
            <a:off x="1031863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684393C6-DCAE-B16D-67AC-27B63BDB73FC}"/>
              </a:ext>
            </a:extLst>
          </p:cNvPr>
          <p:cNvSpPr>
            <a:spLocks noGrp="1"/>
          </p:cNvSpPr>
          <p:nvPr>
            <p:ph type="body" sz="quarter" idx="83"/>
          </p:nvPr>
        </p:nvSpPr>
        <p:spPr>
          <a:xfrm>
            <a:off x="1034877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EF798001-C78E-5A4A-069F-A1B18053B6B9}"/>
              </a:ext>
            </a:extLst>
          </p:cNvPr>
          <p:cNvSpPr>
            <a:spLocks noGrp="1"/>
          </p:cNvSpPr>
          <p:nvPr>
            <p:ph type="body" sz="quarter" idx="84"/>
          </p:nvPr>
        </p:nvSpPr>
        <p:spPr>
          <a:xfrm>
            <a:off x="1034985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5" name="Text Placeholder 176">
            <a:extLst>
              <a:ext uri="{FF2B5EF4-FFF2-40B4-BE49-F238E27FC236}">
                <a16:creationId xmlns:a16="http://schemas.microsoft.com/office/drawing/2014/main" id="{7CA26DAF-5F5C-2EB4-A171-4EE7752E17CB}"/>
              </a:ext>
            </a:extLst>
          </p:cNvPr>
          <p:cNvSpPr>
            <a:spLocks noGrp="1"/>
          </p:cNvSpPr>
          <p:nvPr>
            <p:ph type="body" sz="quarter" idx="85"/>
          </p:nvPr>
        </p:nvSpPr>
        <p:spPr>
          <a:xfrm>
            <a:off x="1033384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 name="Footer Placeholder 1">
            <a:extLst>
              <a:ext uri="{FF2B5EF4-FFF2-40B4-BE49-F238E27FC236}">
                <a16:creationId xmlns:a16="http://schemas.microsoft.com/office/drawing/2014/main" id="{511EEB9E-F3AE-352A-777A-C01512E907EB}"/>
              </a:ext>
            </a:extLst>
          </p:cNvPr>
          <p:cNvSpPr>
            <a:spLocks noGrp="1"/>
          </p:cNvSpPr>
          <p:nvPr>
            <p:ph type="ftr" sz="quarter" idx="17"/>
          </p:nvPr>
        </p:nvSpPr>
        <p:spPr>
          <a:xfrm>
            <a:off x="584200" y="6440745"/>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DE87909B-1C4B-66DB-E13F-38F067609DE1}"/>
              </a:ext>
            </a:extLst>
          </p:cNvPr>
          <p:cNvSpPr>
            <a:spLocks noGrp="1"/>
          </p:cNvSpPr>
          <p:nvPr>
            <p:ph type="sldNum" sz="quarter" idx="18"/>
          </p:nvPr>
        </p:nvSpPr>
        <p:spPr>
          <a:xfrm>
            <a:off x="8866633" y="6563855"/>
            <a:ext cx="2743200" cy="123111"/>
          </a:xfrm>
        </p:spPr>
        <p:txBody>
          <a:bodyPr/>
          <a:lstStyle/>
          <a:p>
            <a:fld id="{F126207E-29C7-4F9F-8309-C6BAAD6BC8C8}" type="slidenum">
              <a:rPr lang="en-US" smtClean="0"/>
              <a:pPr/>
              <a:t>‹#›</a:t>
            </a:fld>
            <a:endParaRPr lang="en-US"/>
          </a:p>
        </p:txBody>
      </p:sp>
      <p:pic>
        <p:nvPicPr>
          <p:cNvPr id="46" name="Picture 45" descr="A blue and purple background&#10;&#10;Description automatically generated">
            <a:extLst>
              <a:ext uri="{FF2B5EF4-FFF2-40B4-BE49-F238E27FC236}">
                <a16:creationId xmlns:a16="http://schemas.microsoft.com/office/drawing/2014/main" id="{F1498229-283F-B2CC-2080-EB7716E5BDF5}"/>
              </a:ext>
            </a:extLst>
          </p:cNvPr>
          <p:cNvPicPr/>
          <p:nvPr userDrawn="1"/>
        </p:nvPicPr>
        <p:blipFill rotWithShape="1">
          <a:blip r:embed="rId16"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47" name="Text Placeholder 7">
            <a:extLst>
              <a:ext uri="{FF2B5EF4-FFF2-40B4-BE49-F238E27FC236}">
                <a16:creationId xmlns:a16="http://schemas.microsoft.com/office/drawing/2014/main" id="{2B4FA456-93A4-53CF-ACC9-C2D5EA3B40A2}"/>
              </a:ext>
            </a:extLst>
          </p:cNvPr>
          <p:cNvSpPr>
            <a:spLocks noGrp="1"/>
          </p:cNvSpPr>
          <p:nvPr>
            <p:ph type="body" sz="quarter" idx="86"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6679290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ourney_Pyrami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3827721"/>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4" name="Oval 13">
            <a:extLst>
              <a:ext uri="{FF2B5EF4-FFF2-40B4-BE49-F238E27FC236}">
                <a16:creationId xmlns:a16="http://schemas.microsoft.com/office/drawing/2014/main" id="{8490545C-E7E6-E8C3-724F-4341BFFD06EF}"/>
              </a:ext>
            </a:extLst>
          </p:cNvPr>
          <p:cNvSpPr/>
          <p:nvPr userDrawn="1"/>
        </p:nvSpPr>
        <p:spPr>
          <a:xfrm>
            <a:off x="4832915" y="1345951"/>
            <a:ext cx="2545109" cy="2545109"/>
          </a:xfrm>
          <a:prstGeom prst="ellipse">
            <a:avLst/>
          </a:prstGeom>
          <a:solidFill>
            <a:srgbClr val="DF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7" name="Rounded Rectangle 16">
            <a:extLst>
              <a:ext uri="{FF2B5EF4-FFF2-40B4-BE49-F238E27FC236}">
                <a16:creationId xmlns:a16="http://schemas.microsoft.com/office/drawing/2014/main" id="{00875748-C426-B0B9-4791-0E0646E20026}"/>
              </a:ext>
            </a:extLst>
          </p:cNvPr>
          <p:cNvSpPr/>
          <p:nvPr userDrawn="1"/>
        </p:nvSpPr>
        <p:spPr>
          <a:xfrm>
            <a:off x="4690290" y="3079989"/>
            <a:ext cx="2811419" cy="871149"/>
          </a:xfrm>
          <a:prstGeom prst="roundRect">
            <a:avLst/>
          </a:prstGeom>
          <a:solidFill>
            <a:srgbClr val="525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8" name="Rounded Rectangle 17">
            <a:extLst>
              <a:ext uri="{FF2B5EF4-FFF2-40B4-BE49-F238E27FC236}">
                <a16:creationId xmlns:a16="http://schemas.microsoft.com/office/drawing/2014/main" id="{E30D3BC7-D26E-1C04-46B7-E9D49983BC74}"/>
              </a:ext>
            </a:extLst>
          </p:cNvPr>
          <p:cNvSpPr/>
          <p:nvPr userDrawn="1"/>
        </p:nvSpPr>
        <p:spPr>
          <a:xfrm>
            <a:off x="4123455" y="3932605"/>
            <a:ext cx="3965939" cy="871149"/>
          </a:xfrm>
          <a:prstGeom prst="roundRect">
            <a:avLst/>
          </a:prstGeom>
          <a:solidFill>
            <a:srgbClr val="3E3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9" name="Rounded Rectangle 18">
            <a:extLst>
              <a:ext uri="{FF2B5EF4-FFF2-40B4-BE49-F238E27FC236}">
                <a16:creationId xmlns:a16="http://schemas.microsoft.com/office/drawing/2014/main" id="{0FFF0681-BF98-FA2A-B053-20D10341FD61}"/>
              </a:ext>
            </a:extLst>
          </p:cNvPr>
          <p:cNvSpPr/>
          <p:nvPr userDrawn="1"/>
        </p:nvSpPr>
        <p:spPr>
          <a:xfrm>
            <a:off x="3515708" y="4785221"/>
            <a:ext cx="5160579" cy="871149"/>
          </a:xfrm>
          <a:prstGeom prst="roundRect">
            <a:avLst/>
          </a:prstGeom>
          <a:solidFill>
            <a:srgbClr val="35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20" name="Rounded Rectangle 19">
            <a:extLst>
              <a:ext uri="{FF2B5EF4-FFF2-40B4-BE49-F238E27FC236}">
                <a16:creationId xmlns:a16="http://schemas.microsoft.com/office/drawing/2014/main" id="{79F5C5BA-5E1C-64A0-BDE0-471544E94B96}"/>
              </a:ext>
            </a:extLst>
          </p:cNvPr>
          <p:cNvSpPr/>
          <p:nvPr userDrawn="1"/>
        </p:nvSpPr>
        <p:spPr>
          <a:xfrm>
            <a:off x="2927128" y="5637837"/>
            <a:ext cx="6337737" cy="871149"/>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cxnSp>
        <p:nvCxnSpPr>
          <p:cNvPr id="26" name="Straight Connector 25">
            <a:extLst>
              <a:ext uri="{FF2B5EF4-FFF2-40B4-BE49-F238E27FC236}">
                <a16:creationId xmlns:a16="http://schemas.microsoft.com/office/drawing/2014/main" id="{6494BF0C-0024-BAE5-BD84-BA93981C8CEE}"/>
              </a:ext>
            </a:extLst>
          </p:cNvPr>
          <p:cNvCxnSpPr/>
          <p:nvPr userDrawn="1"/>
        </p:nvCxnSpPr>
        <p:spPr>
          <a:xfrm>
            <a:off x="9252095" y="5873450"/>
            <a:ext cx="1243185" cy="0"/>
          </a:xfrm>
          <a:prstGeom prst="line">
            <a:avLst/>
          </a:prstGeom>
          <a:ln w="25400" cap="rnd">
            <a:solidFill>
              <a:srgbClr val="2B216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1DDFD-6457-4EAA-2283-7285229DA2BD}"/>
              </a:ext>
            </a:extLst>
          </p:cNvPr>
          <p:cNvCxnSpPr/>
          <p:nvPr userDrawn="1"/>
        </p:nvCxnSpPr>
        <p:spPr>
          <a:xfrm>
            <a:off x="7992255" y="4161240"/>
            <a:ext cx="1243185" cy="0"/>
          </a:xfrm>
          <a:prstGeom prst="line">
            <a:avLst/>
          </a:prstGeom>
          <a:ln w="25400" cap="rnd">
            <a:solidFill>
              <a:srgbClr val="3E3C9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7FADB-B190-0E18-634A-0BA871FA15EE}"/>
              </a:ext>
            </a:extLst>
          </p:cNvPr>
          <p:cNvCxnSpPr>
            <a:cxnSpLocks/>
          </p:cNvCxnSpPr>
          <p:nvPr userDrawn="1"/>
        </p:nvCxnSpPr>
        <p:spPr>
          <a:xfrm>
            <a:off x="2641600" y="3299323"/>
            <a:ext cx="2074701" cy="0"/>
          </a:xfrm>
          <a:prstGeom prst="line">
            <a:avLst/>
          </a:prstGeom>
          <a:ln w="25400" cap="rnd">
            <a:solidFill>
              <a:srgbClr val="5252B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AE7A8-E8A6-AE04-15E7-16444B65EE6A}"/>
              </a:ext>
            </a:extLst>
          </p:cNvPr>
          <p:cNvCxnSpPr/>
          <p:nvPr userDrawn="1"/>
        </p:nvCxnSpPr>
        <p:spPr>
          <a:xfrm>
            <a:off x="2293540" y="5036683"/>
            <a:ext cx="1243185" cy="0"/>
          </a:xfrm>
          <a:prstGeom prst="line">
            <a:avLst/>
          </a:prstGeom>
          <a:ln w="25400" cap="rnd">
            <a:solidFill>
              <a:srgbClr val="35307E"/>
            </a:solidFill>
          </a:ln>
        </p:spPr>
        <p:style>
          <a:lnRef idx="1">
            <a:schemeClr val="accent1"/>
          </a:lnRef>
          <a:fillRef idx="0">
            <a:schemeClr val="accent1"/>
          </a:fillRef>
          <a:effectRef idx="0">
            <a:schemeClr val="accent1"/>
          </a:effectRef>
          <a:fontRef idx="minor">
            <a:schemeClr val="tx1"/>
          </a:fontRef>
        </p:style>
      </p:cxnSp>
      <p:sp>
        <p:nvSpPr>
          <p:cNvPr id="38" name="Picture Placeholder 62">
            <a:extLst>
              <a:ext uri="{FF2B5EF4-FFF2-40B4-BE49-F238E27FC236}">
                <a16:creationId xmlns:a16="http://schemas.microsoft.com/office/drawing/2014/main" id="{E6399A01-E954-9E15-E961-C62D993DC5BC}"/>
              </a:ext>
            </a:extLst>
          </p:cNvPr>
          <p:cNvSpPr>
            <a:spLocks noGrp="1"/>
          </p:cNvSpPr>
          <p:nvPr>
            <p:ph type="pic" sz="quarter" idx="27" hasCustomPrompt="1"/>
          </p:nvPr>
        </p:nvSpPr>
        <p:spPr>
          <a:xfrm>
            <a:off x="5372791" y="1667007"/>
            <a:ext cx="1446418" cy="132150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Text Placeholder 128">
            <a:extLst>
              <a:ext uri="{FF2B5EF4-FFF2-40B4-BE49-F238E27FC236}">
                <a16:creationId xmlns:a16="http://schemas.microsoft.com/office/drawing/2014/main" id="{611BE7E5-730A-A8A2-C2C8-680570130AE3}"/>
              </a:ext>
            </a:extLst>
          </p:cNvPr>
          <p:cNvSpPr>
            <a:spLocks noGrp="1"/>
          </p:cNvSpPr>
          <p:nvPr>
            <p:ph type="body" sz="quarter" idx="22"/>
          </p:nvPr>
        </p:nvSpPr>
        <p:spPr>
          <a:xfrm>
            <a:off x="440935" y="2935386"/>
            <a:ext cx="3965938"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0" name="Text Placeholder 128">
            <a:extLst>
              <a:ext uri="{FF2B5EF4-FFF2-40B4-BE49-F238E27FC236}">
                <a16:creationId xmlns:a16="http://schemas.microsoft.com/office/drawing/2014/main" id="{E11DDEB4-5F18-472B-AB96-566246630BB7}"/>
              </a:ext>
            </a:extLst>
          </p:cNvPr>
          <p:cNvSpPr>
            <a:spLocks noGrp="1"/>
          </p:cNvSpPr>
          <p:nvPr>
            <p:ph type="body" sz="quarter" idx="28"/>
          </p:nvPr>
        </p:nvSpPr>
        <p:spPr>
          <a:xfrm>
            <a:off x="440934" y="3392354"/>
            <a:ext cx="3965938"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28EA2BBC-8A25-3432-3C79-BF8908703EBB}"/>
              </a:ext>
            </a:extLst>
          </p:cNvPr>
          <p:cNvSpPr>
            <a:spLocks noGrp="1"/>
          </p:cNvSpPr>
          <p:nvPr>
            <p:ph type="body" sz="quarter" idx="29"/>
          </p:nvPr>
        </p:nvSpPr>
        <p:spPr>
          <a:xfrm>
            <a:off x="3019647" y="5830246"/>
            <a:ext cx="6135089" cy="492443"/>
          </a:xfrm>
          <a:prstGeom prst="rect">
            <a:avLst/>
          </a:prstGeom>
        </p:spPr>
        <p:txBody>
          <a:bodyPr/>
          <a:lstStyle>
            <a:lvl1pPr marL="0" indent="0" algn="ctr">
              <a:buFont typeface="Arial" panose="020B0604020202020204" pitchFamily="34" charset="0"/>
              <a:buNone/>
              <a:defRPr sz="3200" b="1" i="0">
                <a:solidFill>
                  <a:schemeClr val="bg1"/>
                </a:solidFill>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5540A10B-A371-5BD8-0660-A35928EE27F0}"/>
              </a:ext>
            </a:extLst>
          </p:cNvPr>
          <p:cNvSpPr>
            <a:spLocks noGrp="1"/>
          </p:cNvSpPr>
          <p:nvPr>
            <p:ph type="body" sz="quarter" idx="30"/>
          </p:nvPr>
        </p:nvSpPr>
        <p:spPr>
          <a:xfrm>
            <a:off x="3617337" y="5011539"/>
            <a:ext cx="4963137" cy="430887"/>
          </a:xfrm>
          <a:prstGeom prst="rect">
            <a:avLst/>
          </a:prstGeom>
        </p:spPr>
        <p:txBody>
          <a:bodyPr/>
          <a:lstStyle>
            <a:lvl1pPr marL="0" indent="0" algn="ctr">
              <a:buFont typeface="Arial" panose="020B0604020202020204" pitchFamily="34" charset="0"/>
              <a:buNone/>
              <a:defRPr sz="2800" b="1" i="0">
                <a:solidFill>
                  <a:schemeClr val="bg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99BABE14-65D1-2FB1-0309-DA123767D08E}"/>
              </a:ext>
            </a:extLst>
          </p:cNvPr>
          <p:cNvSpPr>
            <a:spLocks noGrp="1"/>
          </p:cNvSpPr>
          <p:nvPr>
            <p:ph type="body" sz="quarter" idx="31"/>
          </p:nvPr>
        </p:nvSpPr>
        <p:spPr>
          <a:xfrm>
            <a:off x="4274736" y="4182200"/>
            <a:ext cx="3698975" cy="400110"/>
          </a:xfrm>
          <a:prstGeom prst="rect">
            <a:avLst/>
          </a:prstGeom>
        </p:spPr>
        <p:txBody>
          <a:bodyPr/>
          <a:lstStyle>
            <a:lvl1pPr marL="0" indent="0" algn="ctr">
              <a:buFont typeface="Arial" panose="020B0604020202020204" pitchFamily="34" charset="0"/>
              <a:buNone/>
              <a:defRPr sz="26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99025030-41C1-022C-8ED2-B0D09010BE85}"/>
              </a:ext>
            </a:extLst>
          </p:cNvPr>
          <p:cNvSpPr>
            <a:spLocks noGrp="1"/>
          </p:cNvSpPr>
          <p:nvPr>
            <p:ph type="body" sz="quarter" idx="32"/>
          </p:nvPr>
        </p:nvSpPr>
        <p:spPr>
          <a:xfrm>
            <a:off x="4832915" y="3331065"/>
            <a:ext cx="2546080" cy="369332"/>
          </a:xfrm>
          <a:prstGeom prst="rect">
            <a:avLst/>
          </a:prstGeom>
        </p:spPr>
        <p:txBody>
          <a:bodyPr/>
          <a:lstStyle>
            <a:lvl1pPr marL="0" indent="0" algn="ctr">
              <a:buFont typeface="Arial" panose="020B0604020202020204" pitchFamily="34" charset="0"/>
              <a:buNone/>
              <a:defRPr sz="2400" b="1" i="0">
                <a:solidFill>
                  <a:schemeClr val="bg1"/>
                </a:solidFill>
                <a:latin typeface="Segoe Sans Display" pitchFamily="2" charset="0"/>
                <a:cs typeface="Segoe Sans Display" pitchFamily="2" charset="0"/>
              </a:defRPr>
            </a:lvl1pPr>
          </a:lstStyle>
          <a:p>
            <a:pPr lvl="0"/>
            <a:endParaRPr lang="en-US"/>
          </a:p>
        </p:txBody>
      </p:sp>
      <p:sp>
        <p:nvSpPr>
          <p:cNvPr id="46" name="Text Placeholder 128">
            <a:extLst>
              <a:ext uri="{FF2B5EF4-FFF2-40B4-BE49-F238E27FC236}">
                <a16:creationId xmlns:a16="http://schemas.microsoft.com/office/drawing/2014/main" id="{F3AA8C73-C6E2-4996-8C9B-F42211510008}"/>
              </a:ext>
            </a:extLst>
          </p:cNvPr>
          <p:cNvSpPr>
            <a:spLocks noGrp="1"/>
          </p:cNvSpPr>
          <p:nvPr>
            <p:ph type="body" sz="quarter" idx="33"/>
          </p:nvPr>
        </p:nvSpPr>
        <p:spPr>
          <a:xfrm>
            <a:off x="440935" y="4657860"/>
            <a:ext cx="2860152"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7" name="Text Placeholder 128">
            <a:extLst>
              <a:ext uri="{FF2B5EF4-FFF2-40B4-BE49-F238E27FC236}">
                <a16:creationId xmlns:a16="http://schemas.microsoft.com/office/drawing/2014/main" id="{0F72343B-E5E9-C5A0-A3E9-6444519549C7}"/>
              </a:ext>
            </a:extLst>
          </p:cNvPr>
          <p:cNvSpPr>
            <a:spLocks noGrp="1"/>
          </p:cNvSpPr>
          <p:nvPr>
            <p:ph type="body" sz="quarter" idx="34"/>
          </p:nvPr>
        </p:nvSpPr>
        <p:spPr>
          <a:xfrm>
            <a:off x="440934" y="5114828"/>
            <a:ext cx="2860152"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8" name="Text Placeholder 128">
            <a:extLst>
              <a:ext uri="{FF2B5EF4-FFF2-40B4-BE49-F238E27FC236}">
                <a16:creationId xmlns:a16="http://schemas.microsoft.com/office/drawing/2014/main" id="{8C35999E-F993-45A4-D49F-53799356171F}"/>
              </a:ext>
            </a:extLst>
          </p:cNvPr>
          <p:cNvSpPr>
            <a:spLocks noGrp="1"/>
          </p:cNvSpPr>
          <p:nvPr>
            <p:ph type="body" sz="quarter" idx="35"/>
          </p:nvPr>
        </p:nvSpPr>
        <p:spPr>
          <a:xfrm>
            <a:off x="8362505" y="3790536"/>
            <a:ext cx="3388561" cy="276999"/>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0" name="Text Placeholder 128">
            <a:extLst>
              <a:ext uri="{FF2B5EF4-FFF2-40B4-BE49-F238E27FC236}">
                <a16:creationId xmlns:a16="http://schemas.microsoft.com/office/drawing/2014/main" id="{31824E72-B861-AEB0-85B6-7AF17B864F9D}"/>
              </a:ext>
            </a:extLst>
          </p:cNvPr>
          <p:cNvSpPr>
            <a:spLocks noGrp="1"/>
          </p:cNvSpPr>
          <p:nvPr>
            <p:ph type="body" sz="quarter" idx="36"/>
          </p:nvPr>
        </p:nvSpPr>
        <p:spPr>
          <a:xfrm>
            <a:off x="8362504" y="4247504"/>
            <a:ext cx="3388561"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51" name="Text Placeholder 128">
            <a:extLst>
              <a:ext uri="{FF2B5EF4-FFF2-40B4-BE49-F238E27FC236}">
                <a16:creationId xmlns:a16="http://schemas.microsoft.com/office/drawing/2014/main" id="{A05DDA68-18B8-969A-3BF2-CCD309F74A17}"/>
              </a:ext>
            </a:extLst>
          </p:cNvPr>
          <p:cNvSpPr>
            <a:spLocks noGrp="1"/>
          </p:cNvSpPr>
          <p:nvPr>
            <p:ph type="body" sz="quarter" idx="37"/>
          </p:nvPr>
        </p:nvSpPr>
        <p:spPr>
          <a:xfrm>
            <a:off x="9479488" y="5517870"/>
            <a:ext cx="2271578" cy="277000"/>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2" name="Text Placeholder 128">
            <a:extLst>
              <a:ext uri="{FF2B5EF4-FFF2-40B4-BE49-F238E27FC236}">
                <a16:creationId xmlns:a16="http://schemas.microsoft.com/office/drawing/2014/main" id="{8E66B6D9-123E-4EDE-6349-A6BC0858D8CB}"/>
              </a:ext>
            </a:extLst>
          </p:cNvPr>
          <p:cNvSpPr>
            <a:spLocks noGrp="1"/>
          </p:cNvSpPr>
          <p:nvPr>
            <p:ph type="body" sz="quarter" idx="38"/>
          </p:nvPr>
        </p:nvSpPr>
        <p:spPr>
          <a:xfrm>
            <a:off x="9479487" y="5942937"/>
            <a:ext cx="2271578"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AEAAD477-71F2-983F-AEE5-68793E7BDF8F}"/>
              </a:ext>
            </a:extLst>
          </p:cNvPr>
          <p:cNvSpPr>
            <a:spLocks noGrp="1"/>
          </p:cNvSpPr>
          <p:nvPr>
            <p:ph type="ftr" sz="quarter" idx="17"/>
          </p:nvPr>
        </p:nvSpPr>
        <p:spPr>
          <a:xfrm>
            <a:off x="584200" y="6502529"/>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A59C8AE2-69AD-123C-DCBE-A4AE8243CB38}"/>
              </a:ext>
            </a:extLst>
          </p:cNvPr>
          <p:cNvSpPr>
            <a:spLocks noGrp="1"/>
          </p:cNvSpPr>
          <p:nvPr>
            <p:ph type="sldNum" sz="quarter" idx="18"/>
          </p:nvPr>
        </p:nvSpPr>
        <p:spPr>
          <a:xfrm>
            <a:off x="8866633" y="6625639"/>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DCAA2D73-C0C3-D12F-A451-E0D7B0EA1990}"/>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F65F1CB1-248B-9EC9-8940-D915F50DB2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614145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mple_Journ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419842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pic>
        <p:nvPicPr>
          <p:cNvPr id="9" name="Picture 8" descr="A picture containing circle, colorfulness, graphics, art&#10;&#10;Description automatically generated">
            <a:extLst>
              <a:ext uri="{FF2B5EF4-FFF2-40B4-BE49-F238E27FC236}">
                <a16:creationId xmlns:a16="http://schemas.microsoft.com/office/drawing/2014/main" id="{E9DAD642-BC2A-E3C3-DA85-08196AAE25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9712" y="1583793"/>
            <a:ext cx="8836573" cy="3413841"/>
          </a:xfrm>
          <a:prstGeom prst="rect">
            <a:avLst/>
          </a:prstGeom>
        </p:spPr>
      </p:pic>
      <p:sp>
        <p:nvSpPr>
          <p:cNvPr id="12" name="Picture Placeholder 11">
            <a:extLst>
              <a:ext uri="{FF2B5EF4-FFF2-40B4-BE49-F238E27FC236}">
                <a16:creationId xmlns:a16="http://schemas.microsoft.com/office/drawing/2014/main" id="{6364977D-B3BF-4E83-01F1-FD8C4370F819}"/>
              </a:ext>
            </a:extLst>
          </p:cNvPr>
          <p:cNvSpPr>
            <a:spLocks noGrp="1"/>
          </p:cNvSpPr>
          <p:nvPr>
            <p:ph type="pic" sz="quarter" idx="19" hasCustomPrompt="1"/>
          </p:nvPr>
        </p:nvSpPr>
        <p:spPr>
          <a:xfrm>
            <a:off x="2892425"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3" name="Picture Placeholder 11">
            <a:extLst>
              <a:ext uri="{FF2B5EF4-FFF2-40B4-BE49-F238E27FC236}">
                <a16:creationId xmlns:a16="http://schemas.microsoft.com/office/drawing/2014/main" id="{1E640B8A-9592-6CA5-DA17-77BE31BAC5C7}"/>
              </a:ext>
            </a:extLst>
          </p:cNvPr>
          <p:cNvSpPr>
            <a:spLocks noGrp="1"/>
          </p:cNvSpPr>
          <p:nvPr>
            <p:ph type="pic" sz="quarter" idx="20" hasCustomPrompt="1"/>
          </p:nvPr>
        </p:nvSpPr>
        <p:spPr>
          <a:xfrm>
            <a:off x="5675381"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5" name="Picture Placeholder 11">
            <a:extLst>
              <a:ext uri="{FF2B5EF4-FFF2-40B4-BE49-F238E27FC236}">
                <a16:creationId xmlns:a16="http://schemas.microsoft.com/office/drawing/2014/main" id="{ACD9AB6D-AE0F-31F4-6603-36E0070AFC62}"/>
              </a:ext>
            </a:extLst>
          </p:cNvPr>
          <p:cNvSpPr>
            <a:spLocks noGrp="1"/>
          </p:cNvSpPr>
          <p:nvPr>
            <p:ph type="pic" sz="quarter" idx="21" hasCustomPrompt="1"/>
          </p:nvPr>
        </p:nvSpPr>
        <p:spPr>
          <a:xfrm>
            <a:off x="8438459"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22" name="Text Placeholder 21">
            <a:extLst>
              <a:ext uri="{FF2B5EF4-FFF2-40B4-BE49-F238E27FC236}">
                <a16:creationId xmlns:a16="http://schemas.microsoft.com/office/drawing/2014/main" id="{4F2B10EA-AAAA-A8D1-1570-3FEFD84B9F1E}"/>
              </a:ext>
            </a:extLst>
          </p:cNvPr>
          <p:cNvSpPr>
            <a:spLocks noGrp="1"/>
          </p:cNvSpPr>
          <p:nvPr>
            <p:ph type="body" sz="quarter" idx="22" hasCustomPrompt="1"/>
          </p:nvPr>
        </p:nvSpPr>
        <p:spPr>
          <a:xfrm>
            <a:off x="2084576" y="5221515"/>
            <a:ext cx="2469771" cy="369332"/>
          </a:xfrm>
          <a:prstGeom prst="rect">
            <a:avLst/>
          </a:prstGeom>
        </p:spPr>
        <p:txBody>
          <a:bodyPr/>
          <a:lstStyle>
            <a:lvl1pPr marL="0" indent="0" algn="ctr">
              <a:buNone/>
              <a:defRPr sz="2400" b="1" i="0">
                <a:solidFill>
                  <a:srgbClr val="69B4E4"/>
                </a:solidFill>
                <a:latin typeface="Segoe Sans Display" pitchFamily="2" charset="0"/>
                <a:cs typeface="Segoe Sans Display" pitchFamily="2" charset="0"/>
              </a:defRPr>
            </a:lvl1pPr>
          </a:lstStyle>
          <a:p>
            <a:pPr lvl="0"/>
            <a:r>
              <a:rPr lang="en-US"/>
              <a:t>Title of Course</a:t>
            </a:r>
          </a:p>
        </p:txBody>
      </p:sp>
      <p:sp>
        <p:nvSpPr>
          <p:cNvPr id="23" name="Text Placeholder 21">
            <a:extLst>
              <a:ext uri="{FF2B5EF4-FFF2-40B4-BE49-F238E27FC236}">
                <a16:creationId xmlns:a16="http://schemas.microsoft.com/office/drawing/2014/main" id="{C8703439-7165-6883-F2AF-B542586E8D2F}"/>
              </a:ext>
            </a:extLst>
          </p:cNvPr>
          <p:cNvSpPr>
            <a:spLocks noGrp="1"/>
          </p:cNvSpPr>
          <p:nvPr>
            <p:ph type="body" sz="quarter" idx="23"/>
          </p:nvPr>
        </p:nvSpPr>
        <p:spPr>
          <a:xfrm>
            <a:off x="2084575"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4" name="Text Placeholder 21">
            <a:extLst>
              <a:ext uri="{FF2B5EF4-FFF2-40B4-BE49-F238E27FC236}">
                <a16:creationId xmlns:a16="http://schemas.microsoft.com/office/drawing/2014/main" id="{DE890581-94C7-2385-4A88-E70D770C903C}"/>
              </a:ext>
            </a:extLst>
          </p:cNvPr>
          <p:cNvSpPr>
            <a:spLocks noGrp="1"/>
          </p:cNvSpPr>
          <p:nvPr>
            <p:ph type="body" sz="quarter" idx="24" hasCustomPrompt="1"/>
          </p:nvPr>
        </p:nvSpPr>
        <p:spPr>
          <a:xfrm>
            <a:off x="4861114" y="5221515"/>
            <a:ext cx="2469771" cy="369332"/>
          </a:xfrm>
          <a:prstGeom prst="rect">
            <a:avLst/>
          </a:prstGeom>
        </p:spPr>
        <p:txBody>
          <a:bodyPr/>
          <a:lstStyle>
            <a:lvl1pPr marL="0" indent="0" algn="ctr">
              <a:buNone/>
              <a:defRPr sz="2400" b="1" i="0">
                <a:solidFill>
                  <a:srgbClr val="453668"/>
                </a:solidFill>
                <a:latin typeface="Segoe Sans Display" pitchFamily="2" charset="0"/>
                <a:cs typeface="Segoe Sans Display" pitchFamily="2" charset="0"/>
              </a:defRPr>
            </a:lvl1pPr>
          </a:lstStyle>
          <a:p>
            <a:pPr lvl="0"/>
            <a:r>
              <a:rPr lang="en-US"/>
              <a:t>Title of Course</a:t>
            </a:r>
          </a:p>
        </p:txBody>
      </p:sp>
      <p:sp>
        <p:nvSpPr>
          <p:cNvPr id="25" name="Text Placeholder 21">
            <a:extLst>
              <a:ext uri="{FF2B5EF4-FFF2-40B4-BE49-F238E27FC236}">
                <a16:creationId xmlns:a16="http://schemas.microsoft.com/office/drawing/2014/main" id="{58693DA4-B15E-61C9-C898-9AAA9D5F2B13}"/>
              </a:ext>
            </a:extLst>
          </p:cNvPr>
          <p:cNvSpPr>
            <a:spLocks noGrp="1"/>
          </p:cNvSpPr>
          <p:nvPr>
            <p:ph type="body" sz="quarter" idx="25"/>
          </p:nvPr>
        </p:nvSpPr>
        <p:spPr>
          <a:xfrm>
            <a:off x="4861113"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8" name="Text Placeholder 21">
            <a:extLst>
              <a:ext uri="{FF2B5EF4-FFF2-40B4-BE49-F238E27FC236}">
                <a16:creationId xmlns:a16="http://schemas.microsoft.com/office/drawing/2014/main" id="{78B06B9D-7785-2EE3-38BC-E6CC8A1BF46E}"/>
              </a:ext>
            </a:extLst>
          </p:cNvPr>
          <p:cNvSpPr>
            <a:spLocks noGrp="1"/>
          </p:cNvSpPr>
          <p:nvPr>
            <p:ph type="body" sz="quarter" idx="26" hasCustomPrompt="1"/>
          </p:nvPr>
        </p:nvSpPr>
        <p:spPr>
          <a:xfrm>
            <a:off x="7654009" y="5221515"/>
            <a:ext cx="2469771" cy="369332"/>
          </a:xfrm>
          <a:prstGeom prst="rect">
            <a:avLst/>
          </a:prstGeom>
        </p:spPr>
        <p:txBody>
          <a:bodyPr/>
          <a:lstStyle>
            <a:lvl1pPr marL="0" indent="0" algn="ctr">
              <a:buNone/>
              <a:defRPr sz="2400" b="1" i="0">
                <a:solidFill>
                  <a:srgbClr val="2A436F"/>
                </a:solidFill>
                <a:latin typeface="Segoe Sans Display" pitchFamily="2" charset="0"/>
                <a:cs typeface="Segoe Sans Display" pitchFamily="2" charset="0"/>
              </a:defRPr>
            </a:lvl1pPr>
          </a:lstStyle>
          <a:p>
            <a:pPr lvl="0"/>
            <a:r>
              <a:rPr lang="en-US"/>
              <a:t>Title of Course</a:t>
            </a:r>
          </a:p>
        </p:txBody>
      </p:sp>
      <p:sp>
        <p:nvSpPr>
          <p:cNvPr id="30" name="Text Placeholder 21">
            <a:extLst>
              <a:ext uri="{FF2B5EF4-FFF2-40B4-BE49-F238E27FC236}">
                <a16:creationId xmlns:a16="http://schemas.microsoft.com/office/drawing/2014/main" id="{0B3874C2-18B4-1972-DB8F-69074A69AE81}"/>
              </a:ext>
            </a:extLst>
          </p:cNvPr>
          <p:cNvSpPr>
            <a:spLocks noGrp="1"/>
          </p:cNvSpPr>
          <p:nvPr>
            <p:ph type="body" sz="quarter" idx="27"/>
          </p:nvPr>
        </p:nvSpPr>
        <p:spPr>
          <a:xfrm>
            <a:off x="7654008"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F7D0FB4F-F588-E959-94CC-B6D3A6EBF2B1}"/>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017B4A6B-5DF9-5042-E29A-C29CF6ED99E4}"/>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3DBD61CA-35C3-1C65-91DB-AFA0A5EEE12D}"/>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1" name="Text Placeholder 7">
            <a:extLst>
              <a:ext uri="{FF2B5EF4-FFF2-40B4-BE49-F238E27FC236}">
                <a16:creationId xmlns:a16="http://schemas.microsoft.com/office/drawing/2014/main" id="{5FD41006-F3DE-EB52-573A-25379411DDEA}"/>
              </a:ext>
            </a:extLst>
          </p:cNvPr>
          <p:cNvSpPr>
            <a:spLocks noGrp="1"/>
          </p:cNvSpPr>
          <p:nvPr>
            <p:ph type="body" sz="quarter" idx="28"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0548929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ourney Angle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8BC6A-B422-545F-6007-DB87C2BC9886}"/>
              </a:ext>
            </a:extLst>
          </p:cNvPr>
          <p:cNvPicPr>
            <a:picLocks noChangeAspect="1"/>
          </p:cNvPicPr>
          <p:nvPr userDrawn="1"/>
        </p:nvPicPr>
        <p:blipFill>
          <a:blip r:embed="rId2" cstate="screen">
            <a:alphaModFix amt="76000"/>
            <a:extLst>
              <a:ext uri="{28A0092B-C50C-407E-A947-70E740481C1C}">
                <a14:useLocalDpi xmlns:a14="http://schemas.microsoft.com/office/drawing/2010/main"/>
              </a:ext>
            </a:extLst>
          </a:blip>
          <a:stretch>
            <a:fillRect/>
          </a:stretch>
        </p:blipFill>
        <p:spPr>
          <a:xfrm>
            <a:off x="1238814" y="5992759"/>
            <a:ext cx="9714371" cy="692497"/>
          </a:xfrm>
          <a:prstGeom prst="rect">
            <a:avLst/>
          </a:prstGeom>
          <a:noFill/>
        </p:spPr>
      </p:pic>
      <p:grpSp>
        <p:nvGrpSpPr>
          <p:cNvPr id="15" name="Group 14">
            <a:extLst>
              <a:ext uri="{FF2B5EF4-FFF2-40B4-BE49-F238E27FC236}">
                <a16:creationId xmlns:a16="http://schemas.microsoft.com/office/drawing/2014/main" id="{8B0E1692-D445-8F8C-E983-F4F0EA4A3641}"/>
              </a:ext>
            </a:extLst>
          </p:cNvPr>
          <p:cNvGrpSpPr/>
          <p:nvPr userDrawn="1"/>
        </p:nvGrpSpPr>
        <p:grpSpPr>
          <a:xfrm>
            <a:off x="3059188" y="1309636"/>
            <a:ext cx="8550199" cy="4484222"/>
            <a:chOff x="3600610" y="1831671"/>
            <a:chExt cx="7772400" cy="4076299"/>
          </a:xfrm>
        </p:grpSpPr>
        <p:pic>
          <p:nvPicPr>
            <p:cNvPr id="17" name="Picture 16" descr="Shape&#10;&#10;Description automatically generated with low confidence">
              <a:extLst>
                <a:ext uri="{FF2B5EF4-FFF2-40B4-BE49-F238E27FC236}">
                  <a16:creationId xmlns:a16="http://schemas.microsoft.com/office/drawing/2014/main" id="{E754B3FA-AE35-2EEC-A2D4-2686F3400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610" y="4593895"/>
              <a:ext cx="7772400" cy="1314075"/>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FCC10D50-8342-77EF-CF50-FE22F7129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610" y="1831671"/>
              <a:ext cx="7772400" cy="2719830"/>
            </a:xfrm>
            <a:prstGeom prst="rect">
              <a:avLst/>
            </a:prstGeom>
          </p:spPr>
        </p:pic>
      </p:grpSp>
      <p:sp>
        <p:nvSpPr>
          <p:cNvPr id="23" name="Text Placeholder 22">
            <a:extLst>
              <a:ext uri="{FF2B5EF4-FFF2-40B4-BE49-F238E27FC236}">
                <a16:creationId xmlns:a16="http://schemas.microsoft.com/office/drawing/2014/main" id="{0EF4AD9F-F30B-07D9-C8B2-C1D28A440CAC}"/>
              </a:ext>
            </a:extLst>
          </p:cNvPr>
          <p:cNvSpPr>
            <a:spLocks noGrp="1"/>
          </p:cNvSpPr>
          <p:nvPr>
            <p:ph type="body" sz="quarter" idx="19" hasCustomPrompt="1"/>
          </p:nvPr>
        </p:nvSpPr>
        <p:spPr>
          <a:xfrm>
            <a:off x="639764" y="365399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4" name="Text Placeholder 22">
            <a:extLst>
              <a:ext uri="{FF2B5EF4-FFF2-40B4-BE49-F238E27FC236}">
                <a16:creationId xmlns:a16="http://schemas.microsoft.com/office/drawing/2014/main" id="{28A7BCBE-0C08-66DC-8CB3-A3B8A0D7E8BF}"/>
              </a:ext>
            </a:extLst>
          </p:cNvPr>
          <p:cNvSpPr>
            <a:spLocks noGrp="1"/>
          </p:cNvSpPr>
          <p:nvPr>
            <p:ph type="body" sz="quarter" idx="20" hasCustomPrompt="1"/>
          </p:nvPr>
        </p:nvSpPr>
        <p:spPr>
          <a:xfrm>
            <a:off x="639764" y="4511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5" name="Text Placeholder 22">
            <a:extLst>
              <a:ext uri="{FF2B5EF4-FFF2-40B4-BE49-F238E27FC236}">
                <a16:creationId xmlns:a16="http://schemas.microsoft.com/office/drawing/2014/main" id="{DAA53EB3-2334-4B12-2C3A-EF14E9F67AE9}"/>
              </a:ext>
            </a:extLst>
          </p:cNvPr>
          <p:cNvSpPr>
            <a:spLocks noGrp="1"/>
          </p:cNvSpPr>
          <p:nvPr>
            <p:ph type="body" sz="quarter" idx="21" hasCustomPrompt="1"/>
          </p:nvPr>
        </p:nvSpPr>
        <p:spPr>
          <a:xfrm>
            <a:off x="639764" y="53970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6" name="Text Placeholder 22">
            <a:extLst>
              <a:ext uri="{FF2B5EF4-FFF2-40B4-BE49-F238E27FC236}">
                <a16:creationId xmlns:a16="http://schemas.microsoft.com/office/drawing/2014/main" id="{2E260324-8D10-3F74-C471-36823EFFEC5F}"/>
              </a:ext>
            </a:extLst>
          </p:cNvPr>
          <p:cNvSpPr>
            <a:spLocks noGrp="1"/>
          </p:cNvSpPr>
          <p:nvPr>
            <p:ph type="body" sz="quarter" idx="22"/>
          </p:nvPr>
        </p:nvSpPr>
        <p:spPr>
          <a:xfrm>
            <a:off x="8869364" y="16251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7" name="Text Placeholder 22">
            <a:extLst>
              <a:ext uri="{FF2B5EF4-FFF2-40B4-BE49-F238E27FC236}">
                <a16:creationId xmlns:a16="http://schemas.microsoft.com/office/drawing/2014/main" id="{1278C0A4-F9A1-ED23-7E4B-71017EFAE8D6}"/>
              </a:ext>
            </a:extLst>
          </p:cNvPr>
          <p:cNvSpPr>
            <a:spLocks noGrp="1"/>
          </p:cNvSpPr>
          <p:nvPr>
            <p:ph type="body" sz="quarter" idx="23"/>
          </p:nvPr>
        </p:nvSpPr>
        <p:spPr>
          <a:xfrm>
            <a:off x="8869364" y="248241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8" name="Text Placeholder 22">
            <a:extLst>
              <a:ext uri="{FF2B5EF4-FFF2-40B4-BE49-F238E27FC236}">
                <a16:creationId xmlns:a16="http://schemas.microsoft.com/office/drawing/2014/main" id="{7898FCC3-4665-9B80-F960-96CBCA9070C6}"/>
              </a:ext>
            </a:extLst>
          </p:cNvPr>
          <p:cNvSpPr>
            <a:spLocks noGrp="1"/>
          </p:cNvSpPr>
          <p:nvPr>
            <p:ph type="body" sz="quarter" idx="24"/>
          </p:nvPr>
        </p:nvSpPr>
        <p:spPr>
          <a:xfrm>
            <a:off x="8869364" y="3368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22">
            <a:extLst>
              <a:ext uri="{FF2B5EF4-FFF2-40B4-BE49-F238E27FC236}">
                <a16:creationId xmlns:a16="http://schemas.microsoft.com/office/drawing/2014/main" id="{CE6FC5F8-5D71-3F27-75A2-4ACDFC5ECAB4}"/>
              </a:ext>
            </a:extLst>
          </p:cNvPr>
          <p:cNvSpPr>
            <a:spLocks noGrp="1"/>
          </p:cNvSpPr>
          <p:nvPr>
            <p:ph type="body" sz="quarter" idx="25"/>
          </p:nvPr>
        </p:nvSpPr>
        <p:spPr>
          <a:xfrm>
            <a:off x="10507662" y="5519629"/>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0" name="Text Placeholder 22">
            <a:extLst>
              <a:ext uri="{FF2B5EF4-FFF2-40B4-BE49-F238E27FC236}">
                <a16:creationId xmlns:a16="http://schemas.microsoft.com/office/drawing/2014/main" id="{AF422454-FF02-2F94-295F-29B9B1AF29E7}"/>
              </a:ext>
            </a:extLst>
          </p:cNvPr>
          <p:cNvSpPr>
            <a:spLocks noGrp="1"/>
          </p:cNvSpPr>
          <p:nvPr>
            <p:ph type="body" sz="quarter" idx="26"/>
          </p:nvPr>
        </p:nvSpPr>
        <p:spPr>
          <a:xfrm>
            <a:off x="10507662" y="4062304"/>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1" name="Text Placeholder 22">
            <a:extLst>
              <a:ext uri="{FF2B5EF4-FFF2-40B4-BE49-F238E27FC236}">
                <a16:creationId xmlns:a16="http://schemas.microsoft.com/office/drawing/2014/main" id="{5FD2AE9B-0A12-A96C-162D-6484AB9DF962}"/>
              </a:ext>
            </a:extLst>
          </p:cNvPr>
          <p:cNvSpPr>
            <a:spLocks noGrp="1"/>
          </p:cNvSpPr>
          <p:nvPr>
            <p:ph type="body" sz="quarter" idx="27"/>
          </p:nvPr>
        </p:nvSpPr>
        <p:spPr>
          <a:xfrm>
            <a:off x="639763" y="1267980"/>
            <a:ext cx="3460749" cy="369332"/>
          </a:xfrm>
          <a:prstGeom prst="rect">
            <a:avLst/>
          </a:prstGeom>
        </p:spPr>
        <p:txBody>
          <a:bodyPr/>
          <a:lstStyle>
            <a:lvl1pPr marL="0" indent="0">
              <a:buNone/>
              <a:defRPr sz="2400" b="1" i="0">
                <a:solidFill>
                  <a:schemeClr val="tx1"/>
                </a:solidFill>
                <a:latin typeface="Segoe Sans Display" pitchFamily="2" charset="0"/>
                <a:cs typeface="Segoe Sans Display" pitchFamily="2" charset="0"/>
              </a:defRPr>
            </a:lvl1pPr>
          </a:lstStyle>
          <a:p>
            <a:pPr lvl="0"/>
            <a:endParaRPr lang="en-US"/>
          </a:p>
        </p:txBody>
      </p:sp>
      <p:sp>
        <p:nvSpPr>
          <p:cNvPr id="33" name="Text Placeholder 32">
            <a:extLst>
              <a:ext uri="{FF2B5EF4-FFF2-40B4-BE49-F238E27FC236}">
                <a16:creationId xmlns:a16="http://schemas.microsoft.com/office/drawing/2014/main" id="{D6E8CC7F-7C2A-A680-A63E-63ED904127D2}"/>
              </a:ext>
            </a:extLst>
          </p:cNvPr>
          <p:cNvSpPr>
            <a:spLocks noGrp="1"/>
          </p:cNvSpPr>
          <p:nvPr>
            <p:ph type="body" sz="quarter" idx="28"/>
          </p:nvPr>
        </p:nvSpPr>
        <p:spPr>
          <a:xfrm>
            <a:off x="4616418" y="6236754"/>
            <a:ext cx="2940050" cy="200055"/>
          </a:xfrm>
          <a:prstGeom prst="rect">
            <a:avLst/>
          </a:prstGeom>
        </p:spPr>
        <p:txBody>
          <a:bodyPr/>
          <a:lstStyle>
            <a:lvl1pPr marL="0" indent="0" algn="ctr">
              <a:buNone/>
              <a:defRPr sz="1300" b="1" i="0">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D01FC465-B52B-F0E4-1CBC-E5A7D2F2F8D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52EE9052-331C-E3F0-6BBA-65D67AB56626}"/>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786B7B7A-F620-E6C0-9E2B-F8014611DE08}"/>
              </a:ext>
            </a:extLst>
          </p:cNvPr>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3937DA84-1D8A-0D2B-3EF2-8FC0AB540E9D}"/>
              </a:ext>
            </a:extLst>
          </p:cNvPr>
          <p:cNvSpPr>
            <a:spLocks noGrp="1"/>
          </p:cNvSpPr>
          <p:nvPr>
            <p:ph type="body" sz="quarter" idx="2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599184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Chart">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C3F153D2-DD74-7632-69A0-2952C5B74EEC}"/>
              </a:ext>
            </a:extLst>
          </p:cNvPr>
          <p:cNvSpPr>
            <a:spLocks noGrp="1"/>
          </p:cNvSpPr>
          <p:nvPr>
            <p:ph type="body" sz="quarter" idx="19"/>
          </p:nvPr>
        </p:nvSpPr>
        <p:spPr>
          <a:xfrm>
            <a:off x="3445113" y="2556332"/>
            <a:ext cx="2024928"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4" name="Text Placeholder 36">
            <a:extLst>
              <a:ext uri="{FF2B5EF4-FFF2-40B4-BE49-F238E27FC236}">
                <a16:creationId xmlns:a16="http://schemas.microsoft.com/office/drawing/2014/main" id="{E7F12636-B679-B07E-003F-AF7F47A19833}"/>
              </a:ext>
            </a:extLst>
          </p:cNvPr>
          <p:cNvSpPr>
            <a:spLocks noGrp="1"/>
          </p:cNvSpPr>
          <p:nvPr>
            <p:ph type="body" sz="quarter" idx="20"/>
          </p:nvPr>
        </p:nvSpPr>
        <p:spPr>
          <a:xfrm>
            <a:off x="973182" y="2552968"/>
            <a:ext cx="1965961"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6" name="Picture Placeholder 62">
            <a:extLst>
              <a:ext uri="{FF2B5EF4-FFF2-40B4-BE49-F238E27FC236}">
                <a16:creationId xmlns:a16="http://schemas.microsoft.com/office/drawing/2014/main" id="{401A755F-2598-70F0-03BB-2EB4BC45E7EE}"/>
              </a:ext>
            </a:extLst>
          </p:cNvPr>
          <p:cNvSpPr>
            <a:spLocks noGrp="1"/>
          </p:cNvSpPr>
          <p:nvPr>
            <p:ph type="pic" sz="quarter" idx="46" hasCustomPrompt="1"/>
          </p:nvPr>
        </p:nvSpPr>
        <p:spPr>
          <a:xfrm>
            <a:off x="1679743" y="1740855"/>
            <a:ext cx="560538" cy="523844"/>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7" name="Picture Placeholder 62">
            <a:extLst>
              <a:ext uri="{FF2B5EF4-FFF2-40B4-BE49-F238E27FC236}">
                <a16:creationId xmlns:a16="http://schemas.microsoft.com/office/drawing/2014/main" id="{E07B53D6-9218-483A-1049-D9274E9C08D2}"/>
              </a:ext>
            </a:extLst>
          </p:cNvPr>
          <p:cNvSpPr>
            <a:spLocks noGrp="1"/>
          </p:cNvSpPr>
          <p:nvPr>
            <p:ph type="pic" sz="quarter" idx="47" hasCustomPrompt="1"/>
          </p:nvPr>
        </p:nvSpPr>
        <p:spPr>
          <a:xfrm>
            <a:off x="4177308" y="1740855"/>
            <a:ext cx="560538" cy="61657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9" name="Text Placeholder 36">
            <a:extLst>
              <a:ext uri="{FF2B5EF4-FFF2-40B4-BE49-F238E27FC236}">
                <a16:creationId xmlns:a16="http://schemas.microsoft.com/office/drawing/2014/main" id="{0C96599A-7D3B-7573-D803-83FF33203A22}"/>
              </a:ext>
            </a:extLst>
          </p:cNvPr>
          <p:cNvSpPr>
            <a:spLocks noGrp="1"/>
          </p:cNvSpPr>
          <p:nvPr>
            <p:ph type="body" sz="quarter" idx="48"/>
          </p:nvPr>
        </p:nvSpPr>
        <p:spPr>
          <a:xfrm>
            <a:off x="6730232" y="2264699"/>
            <a:ext cx="2511304" cy="237757"/>
          </a:xfrm>
          <a:prstGeom prst="rect">
            <a:avLst/>
          </a:prstGeom>
        </p:spPr>
        <p:txBody>
          <a:bodyPr/>
          <a:lstStyle>
            <a:lvl1pPr marL="0" indent="0" algn="ctr">
              <a:lnSpc>
                <a:spcPts val="1700"/>
              </a:lnSpc>
              <a:buNone/>
              <a:defRPr sz="24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1" name="Text Placeholder 36">
            <a:extLst>
              <a:ext uri="{FF2B5EF4-FFF2-40B4-BE49-F238E27FC236}">
                <a16:creationId xmlns:a16="http://schemas.microsoft.com/office/drawing/2014/main" id="{6984F848-0FEB-0D6B-BCC5-EB0F565E55B0}"/>
              </a:ext>
            </a:extLst>
          </p:cNvPr>
          <p:cNvSpPr>
            <a:spLocks noGrp="1"/>
          </p:cNvSpPr>
          <p:nvPr>
            <p:ph type="body" sz="quarter" idx="49"/>
          </p:nvPr>
        </p:nvSpPr>
        <p:spPr>
          <a:xfrm>
            <a:off x="6730232" y="2633312"/>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 name="Footer Placeholder 1">
            <a:extLst>
              <a:ext uri="{FF2B5EF4-FFF2-40B4-BE49-F238E27FC236}">
                <a16:creationId xmlns:a16="http://schemas.microsoft.com/office/drawing/2014/main" id="{67D0DFA2-98A7-63F5-42E0-6A6A40A99814}"/>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CCA12598-2660-242A-B044-13F237469D1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A07909C-7342-FF63-4925-825A1625B377}"/>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CFE1A89-83C8-0D58-193E-DE7AD3B0BF70}"/>
              </a:ext>
            </a:extLst>
          </p:cNvPr>
          <p:cNvSpPr>
            <a:spLocks noGrp="1"/>
          </p:cNvSpPr>
          <p:nvPr>
            <p:ph type="body" sz="quarter" idx="5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735395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Chart Alternate">
    <p:spTree>
      <p:nvGrpSpPr>
        <p:cNvPr id="1" name=""/>
        <p:cNvGrpSpPr/>
        <p:nvPr/>
      </p:nvGrpSpPr>
      <p:grpSpPr>
        <a:xfrm>
          <a:off x="0" y="0"/>
          <a:ext cx="0" cy="0"/>
          <a:chOff x="0" y="0"/>
          <a:chExt cx="0" cy="0"/>
        </a:xfrm>
      </p:grpSpPr>
      <p:sp>
        <p:nvSpPr>
          <p:cNvPr id="29" name="Rectangle: Rounded Corners 55">
            <a:extLst>
              <a:ext uri="{FF2B5EF4-FFF2-40B4-BE49-F238E27FC236}">
                <a16:creationId xmlns:a16="http://schemas.microsoft.com/office/drawing/2014/main" id="{10F47094-C894-6763-972F-BA9549F210FB}"/>
              </a:ext>
              <a:ext uri="{C183D7F6-B498-43B3-948B-1728B52AA6E4}">
                <adec:decorative xmlns:adec="http://schemas.microsoft.com/office/drawing/2017/decorative" val="0"/>
              </a:ext>
            </a:extLst>
          </p:cNvPr>
          <p:cNvSpPr/>
          <p:nvPr userDrawn="1"/>
        </p:nvSpPr>
        <p:spPr bwMode="auto">
          <a:xfrm>
            <a:off x="768530" y="2536408"/>
            <a:ext cx="4914096" cy="3546634"/>
          </a:xfrm>
          <a:prstGeom prst="roundRect">
            <a:avLst>
              <a:gd name="adj" fmla="val 0"/>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828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endParaRPr lang="en-US" sz="1600" b="1" i="0">
              <a:solidFill>
                <a:schemeClr val="tx1"/>
              </a:solidFill>
              <a:latin typeface="Segoe UI Variable Display Semibold" pitchFamily="2" charset="0"/>
              <a:ea typeface="Segoe UI" pitchFamily="34" charset="0"/>
              <a:cs typeface="Segoe UI" pitchFamily="34" charset="0"/>
            </a:endParaRPr>
          </a:p>
        </p:txBody>
      </p:sp>
      <p:sp>
        <p:nvSpPr>
          <p:cNvPr id="33" name="Picture Placeholder 62">
            <a:extLst>
              <a:ext uri="{FF2B5EF4-FFF2-40B4-BE49-F238E27FC236}">
                <a16:creationId xmlns:a16="http://schemas.microsoft.com/office/drawing/2014/main" id="{B1A97ACB-9A74-DE09-EFF2-04099BA748C0}"/>
              </a:ext>
            </a:extLst>
          </p:cNvPr>
          <p:cNvSpPr>
            <a:spLocks noGrp="1"/>
          </p:cNvSpPr>
          <p:nvPr>
            <p:ph type="pic" sz="quarter" idx="47" hasCustomPrompt="1"/>
          </p:nvPr>
        </p:nvSpPr>
        <p:spPr>
          <a:xfrm>
            <a:off x="7363281"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4" name="Picture Placeholder 62">
            <a:extLst>
              <a:ext uri="{FF2B5EF4-FFF2-40B4-BE49-F238E27FC236}">
                <a16:creationId xmlns:a16="http://schemas.microsoft.com/office/drawing/2014/main" id="{F1B9BA10-1D6F-4511-9F48-D4877BC751C3}"/>
              </a:ext>
            </a:extLst>
          </p:cNvPr>
          <p:cNvSpPr>
            <a:spLocks noGrp="1"/>
          </p:cNvSpPr>
          <p:nvPr>
            <p:ph type="pic" sz="quarter" idx="48" hasCustomPrompt="1"/>
          </p:nvPr>
        </p:nvSpPr>
        <p:spPr>
          <a:xfrm>
            <a:off x="9851300"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5" name="Picture Placeholder 62">
            <a:extLst>
              <a:ext uri="{FF2B5EF4-FFF2-40B4-BE49-F238E27FC236}">
                <a16:creationId xmlns:a16="http://schemas.microsoft.com/office/drawing/2014/main" id="{60874100-E7C2-3F51-5281-6682BE6E10FE}"/>
              </a:ext>
            </a:extLst>
          </p:cNvPr>
          <p:cNvSpPr>
            <a:spLocks noGrp="1"/>
          </p:cNvSpPr>
          <p:nvPr>
            <p:ph type="pic" sz="quarter" idx="49" hasCustomPrompt="1"/>
          </p:nvPr>
        </p:nvSpPr>
        <p:spPr>
          <a:xfrm>
            <a:off x="7363281"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6" name="Picture Placeholder 62">
            <a:extLst>
              <a:ext uri="{FF2B5EF4-FFF2-40B4-BE49-F238E27FC236}">
                <a16:creationId xmlns:a16="http://schemas.microsoft.com/office/drawing/2014/main" id="{2402A1B9-D9FB-A7AE-D6C1-0D971E3CFD30}"/>
              </a:ext>
            </a:extLst>
          </p:cNvPr>
          <p:cNvSpPr>
            <a:spLocks noGrp="1"/>
          </p:cNvSpPr>
          <p:nvPr>
            <p:ph type="pic" sz="quarter" idx="50" hasCustomPrompt="1"/>
          </p:nvPr>
        </p:nvSpPr>
        <p:spPr>
          <a:xfrm>
            <a:off x="9851300"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Text Placeholder 36">
            <a:extLst>
              <a:ext uri="{FF2B5EF4-FFF2-40B4-BE49-F238E27FC236}">
                <a16:creationId xmlns:a16="http://schemas.microsoft.com/office/drawing/2014/main" id="{98F65FEB-BCE6-F879-407E-40BD9884219D}"/>
              </a:ext>
            </a:extLst>
          </p:cNvPr>
          <p:cNvSpPr>
            <a:spLocks noGrp="1"/>
          </p:cNvSpPr>
          <p:nvPr>
            <p:ph type="body" sz="quarter" idx="51"/>
          </p:nvPr>
        </p:nvSpPr>
        <p:spPr>
          <a:xfrm>
            <a:off x="988308" y="2824651"/>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39" name="Text Placeholder 36">
            <a:extLst>
              <a:ext uri="{FF2B5EF4-FFF2-40B4-BE49-F238E27FC236}">
                <a16:creationId xmlns:a16="http://schemas.microsoft.com/office/drawing/2014/main" id="{B82ED497-40C6-940A-7758-7649C1A3CC69}"/>
              </a:ext>
            </a:extLst>
          </p:cNvPr>
          <p:cNvSpPr>
            <a:spLocks noGrp="1"/>
          </p:cNvSpPr>
          <p:nvPr>
            <p:ph type="body" sz="quarter" idx="52"/>
          </p:nvPr>
        </p:nvSpPr>
        <p:spPr>
          <a:xfrm>
            <a:off x="988309" y="3193264"/>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0" name="Text Placeholder 36">
            <a:extLst>
              <a:ext uri="{FF2B5EF4-FFF2-40B4-BE49-F238E27FC236}">
                <a16:creationId xmlns:a16="http://schemas.microsoft.com/office/drawing/2014/main" id="{F41BD8DF-FED8-2D23-AAFD-274473694D13}"/>
              </a:ext>
            </a:extLst>
          </p:cNvPr>
          <p:cNvSpPr>
            <a:spLocks noGrp="1"/>
          </p:cNvSpPr>
          <p:nvPr>
            <p:ph type="body" sz="quarter" idx="53"/>
          </p:nvPr>
        </p:nvSpPr>
        <p:spPr>
          <a:xfrm>
            <a:off x="988308" y="4440800"/>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1" name="Text Placeholder 36">
            <a:extLst>
              <a:ext uri="{FF2B5EF4-FFF2-40B4-BE49-F238E27FC236}">
                <a16:creationId xmlns:a16="http://schemas.microsoft.com/office/drawing/2014/main" id="{C04C6586-104D-23CC-1D3F-441F1E134B11}"/>
              </a:ext>
            </a:extLst>
          </p:cNvPr>
          <p:cNvSpPr>
            <a:spLocks noGrp="1"/>
          </p:cNvSpPr>
          <p:nvPr>
            <p:ph type="body" sz="quarter" idx="54"/>
          </p:nvPr>
        </p:nvSpPr>
        <p:spPr>
          <a:xfrm>
            <a:off x="988309" y="4809413"/>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2" name="Text Placeholder 71">
            <a:extLst>
              <a:ext uri="{FF2B5EF4-FFF2-40B4-BE49-F238E27FC236}">
                <a16:creationId xmlns:a16="http://schemas.microsoft.com/office/drawing/2014/main" id="{A3B310AD-05D8-7538-2BF3-0ACE301BBA98}"/>
              </a:ext>
            </a:extLst>
          </p:cNvPr>
          <p:cNvSpPr>
            <a:spLocks noGrp="1"/>
          </p:cNvSpPr>
          <p:nvPr>
            <p:ph type="body" sz="quarter" idx="55"/>
          </p:nvPr>
        </p:nvSpPr>
        <p:spPr>
          <a:xfrm>
            <a:off x="6810261"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3" name="Text Placeholder 71">
            <a:extLst>
              <a:ext uri="{FF2B5EF4-FFF2-40B4-BE49-F238E27FC236}">
                <a16:creationId xmlns:a16="http://schemas.microsoft.com/office/drawing/2014/main" id="{02EBFDAA-E609-2996-4225-DF299DB71732}"/>
              </a:ext>
            </a:extLst>
          </p:cNvPr>
          <p:cNvSpPr>
            <a:spLocks noGrp="1"/>
          </p:cNvSpPr>
          <p:nvPr>
            <p:ph type="body" sz="quarter" idx="56"/>
          </p:nvPr>
        </p:nvSpPr>
        <p:spPr>
          <a:xfrm>
            <a:off x="9307928"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4" name="Text Placeholder 71">
            <a:extLst>
              <a:ext uri="{FF2B5EF4-FFF2-40B4-BE49-F238E27FC236}">
                <a16:creationId xmlns:a16="http://schemas.microsoft.com/office/drawing/2014/main" id="{FDFFCB2C-2798-C64D-A70A-6B0F893E8494}"/>
              </a:ext>
            </a:extLst>
          </p:cNvPr>
          <p:cNvSpPr>
            <a:spLocks noGrp="1"/>
          </p:cNvSpPr>
          <p:nvPr>
            <p:ph type="body" sz="quarter" idx="57"/>
          </p:nvPr>
        </p:nvSpPr>
        <p:spPr>
          <a:xfrm>
            <a:off x="6810261"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5" name="Text Placeholder 71">
            <a:extLst>
              <a:ext uri="{FF2B5EF4-FFF2-40B4-BE49-F238E27FC236}">
                <a16:creationId xmlns:a16="http://schemas.microsoft.com/office/drawing/2014/main" id="{36FCFA00-E523-5AD6-CA47-46FE725C16B2}"/>
              </a:ext>
            </a:extLst>
          </p:cNvPr>
          <p:cNvSpPr>
            <a:spLocks noGrp="1"/>
          </p:cNvSpPr>
          <p:nvPr>
            <p:ph type="body" sz="quarter" idx="58"/>
          </p:nvPr>
        </p:nvSpPr>
        <p:spPr>
          <a:xfrm>
            <a:off x="9307928"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6" name="Footer Placeholder 1">
            <a:extLst>
              <a:ext uri="{FF2B5EF4-FFF2-40B4-BE49-F238E27FC236}">
                <a16:creationId xmlns:a16="http://schemas.microsoft.com/office/drawing/2014/main" id="{6AFEC3E5-793C-DC1B-4153-3400E4605C2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0F67D37-5849-278D-4A5E-1485D7EA043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434C8D4D-EB5D-CAF7-8D0D-652BF1EDB6C9}"/>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6759155-FF17-272F-38F2-CBA324770D53}"/>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514117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MR">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24" name="Picture Placeholder 62">
            <a:extLst>
              <a:ext uri="{FF2B5EF4-FFF2-40B4-BE49-F238E27FC236}">
                <a16:creationId xmlns:a16="http://schemas.microsoft.com/office/drawing/2014/main" id="{85D8A1B9-B5B6-EED4-B090-6C6FC1DAE787}"/>
              </a:ext>
            </a:extLst>
          </p:cNvPr>
          <p:cNvSpPr>
            <a:spLocks noGrp="1"/>
          </p:cNvSpPr>
          <p:nvPr>
            <p:ph type="pic" sz="quarter" idx="27" hasCustomPrompt="1"/>
          </p:nvPr>
        </p:nvSpPr>
        <p:spPr>
          <a:xfrm>
            <a:off x="582612" y="4692647"/>
            <a:ext cx="4292600" cy="117170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F98AF495-F4F0-205A-B776-0218D817F60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806F870-062F-4CBB-2FED-7B56D5102F9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4F9950D-50F0-78D7-DB1D-32A027D3F1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691FCF86-B17C-73AF-22E3-A9254D1F36EC}"/>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4612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Touchpoints">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37" name="Picture Placeholder 62">
            <a:extLst>
              <a:ext uri="{FF2B5EF4-FFF2-40B4-BE49-F238E27FC236}">
                <a16:creationId xmlns:a16="http://schemas.microsoft.com/office/drawing/2014/main" id="{EC1347E5-60DF-70C2-8AAE-66D638A5E924}"/>
              </a:ext>
            </a:extLst>
          </p:cNvPr>
          <p:cNvSpPr>
            <a:spLocks noGrp="1"/>
          </p:cNvSpPr>
          <p:nvPr>
            <p:ph type="pic" sz="quarter" idx="43" hasCustomPrompt="1"/>
          </p:nvPr>
        </p:nvSpPr>
        <p:spPr>
          <a:xfrm>
            <a:off x="637731"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Picture Placeholder 62">
            <a:extLst>
              <a:ext uri="{FF2B5EF4-FFF2-40B4-BE49-F238E27FC236}">
                <a16:creationId xmlns:a16="http://schemas.microsoft.com/office/drawing/2014/main" id="{BA16E0D5-F153-73A5-BBDB-E0647F6DD32E}"/>
              </a:ext>
            </a:extLst>
          </p:cNvPr>
          <p:cNvSpPr>
            <a:spLocks noGrp="1"/>
          </p:cNvSpPr>
          <p:nvPr>
            <p:ph type="pic" sz="quarter" idx="44" hasCustomPrompt="1"/>
          </p:nvPr>
        </p:nvSpPr>
        <p:spPr>
          <a:xfrm>
            <a:off x="637731"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Picture Placeholder 62">
            <a:extLst>
              <a:ext uri="{FF2B5EF4-FFF2-40B4-BE49-F238E27FC236}">
                <a16:creationId xmlns:a16="http://schemas.microsoft.com/office/drawing/2014/main" id="{74542FF8-1208-042B-F95B-0DAF99BE8A81}"/>
              </a:ext>
            </a:extLst>
          </p:cNvPr>
          <p:cNvSpPr>
            <a:spLocks noGrp="1"/>
          </p:cNvSpPr>
          <p:nvPr>
            <p:ph type="pic" sz="quarter" idx="45" hasCustomPrompt="1"/>
          </p:nvPr>
        </p:nvSpPr>
        <p:spPr>
          <a:xfrm>
            <a:off x="637731"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0" name="Picture Placeholder 62">
            <a:extLst>
              <a:ext uri="{FF2B5EF4-FFF2-40B4-BE49-F238E27FC236}">
                <a16:creationId xmlns:a16="http://schemas.microsoft.com/office/drawing/2014/main" id="{3C015377-B914-557C-1DAA-C3D7FACAFA80}"/>
              </a:ext>
            </a:extLst>
          </p:cNvPr>
          <p:cNvSpPr>
            <a:spLocks noGrp="1"/>
          </p:cNvSpPr>
          <p:nvPr>
            <p:ph type="pic" sz="quarter" idx="46" hasCustomPrompt="1"/>
          </p:nvPr>
        </p:nvSpPr>
        <p:spPr>
          <a:xfrm>
            <a:off x="6575235"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Picture Placeholder 62">
            <a:extLst>
              <a:ext uri="{FF2B5EF4-FFF2-40B4-BE49-F238E27FC236}">
                <a16:creationId xmlns:a16="http://schemas.microsoft.com/office/drawing/2014/main" id="{C9729FA3-9B57-C19C-9AF0-8479398A8CB3}"/>
              </a:ext>
            </a:extLst>
          </p:cNvPr>
          <p:cNvSpPr>
            <a:spLocks noGrp="1"/>
          </p:cNvSpPr>
          <p:nvPr>
            <p:ph type="pic" sz="quarter" idx="47" hasCustomPrompt="1"/>
          </p:nvPr>
        </p:nvSpPr>
        <p:spPr>
          <a:xfrm>
            <a:off x="6575235"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2" name="Picture Placeholder 62">
            <a:extLst>
              <a:ext uri="{FF2B5EF4-FFF2-40B4-BE49-F238E27FC236}">
                <a16:creationId xmlns:a16="http://schemas.microsoft.com/office/drawing/2014/main" id="{6831F8A8-63AA-8653-FB8E-0A2FF9BDFBF6}"/>
              </a:ext>
            </a:extLst>
          </p:cNvPr>
          <p:cNvSpPr>
            <a:spLocks noGrp="1"/>
          </p:cNvSpPr>
          <p:nvPr>
            <p:ph type="pic" sz="quarter" idx="48" hasCustomPrompt="1"/>
          </p:nvPr>
        </p:nvSpPr>
        <p:spPr>
          <a:xfrm>
            <a:off x="6575235"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825E2A6F-89E9-4AE0-78A1-C0D9664F40A8}"/>
              </a:ext>
            </a:extLst>
          </p:cNvPr>
          <p:cNvSpPr>
            <a:spLocks noGrp="1"/>
          </p:cNvSpPr>
          <p:nvPr>
            <p:ph type="body" sz="quarter" idx="49"/>
          </p:nvPr>
        </p:nvSpPr>
        <p:spPr>
          <a:xfrm>
            <a:off x="1539722"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D45E45B2-CC86-B739-3AB3-6C57E7917740}"/>
              </a:ext>
            </a:extLst>
          </p:cNvPr>
          <p:cNvSpPr>
            <a:spLocks noGrp="1"/>
          </p:cNvSpPr>
          <p:nvPr>
            <p:ph type="body" sz="quarter" idx="50"/>
          </p:nvPr>
        </p:nvSpPr>
        <p:spPr>
          <a:xfrm>
            <a:off x="1539722"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48" name="Text Placeholder 44">
            <a:extLst>
              <a:ext uri="{FF2B5EF4-FFF2-40B4-BE49-F238E27FC236}">
                <a16:creationId xmlns:a16="http://schemas.microsoft.com/office/drawing/2014/main" id="{3BD34578-6FA1-95D1-C401-669A6022810D}"/>
              </a:ext>
            </a:extLst>
          </p:cNvPr>
          <p:cNvSpPr>
            <a:spLocks noGrp="1"/>
          </p:cNvSpPr>
          <p:nvPr>
            <p:ph type="body" sz="quarter" idx="51"/>
          </p:nvPr>
        </p:nvSpPr>
        <p:spPr>
          <a:xfrm>
            <a:off x="1539722"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9" name="Text Placeholder 44">
            <a:extLst>
              <a:ext uri="{FF2B5EF4-FFF2-40B4-BE49-F238E27FC236}">
                <a16:creationId xmlns:a16="http://schemas.microsoft.com/office/drawing/2014/main" id="{BAF6EB11-761A-1DEF-C012-A86C9C66F820}"/>
              </a:ext>
            </a:extLst>
          </p:cNvPr>
          <p:cNvSpPr>
            <a:spLocks noGrp="1"/>
          </p:cNvSpPr>
          <p:nvPr>
            <p:ph type="body" sz="quarter" idx="52"/>
          </p:nvPr>
        </p:nvSpPr>
        <p:spPr>
          <a:xfrm>
            <a:off x="1539722"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0" name="Text Placeholder 44">
            <a:extLst>
              <a:ext uri="{FF2B5EF4-FFF2-40B4-BE49-F238E27FC236}">
                <a16:creationId xmlns:a16="http://schemas.microsoft.com/office/drawing/2014/main" id="{FE36972A-2EC1-C52E-A9B1-0481EF2C12F4}"/>
              </a:ext>
            </a:extLst>
          </p:cNvPr>
          <p:cNvSpPr>
            <a:spLocks noGrp="1"/>
          </p:cNvSpPr>
          <p:nvPr>
            <p:ph type="body" sz="quarter" idx="53"/>
          </p:nvPr>
        </p:nvSpPr>
        <p:spPr>
          <a:xfrm>
            <a:off x="1539722"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1" name="Text Placeholder 44">
            <a:extLst>
              <a:ext uri="{FF2B5EF4-FFF2-40B4-BE49-F238E27FC236}">
                <a16:creationId xmlns:a16="http://schemas.microsoft.com/office/drawing/2014/main" id="{415C6AB8-0424-736F-2733-6605366C902C}"/>
              </a:ext>
            </a:extLst>
          </p:cNvPr>
          <p:cNvSpPr>
            <a:spLocks noGrp="1"/>
          </p:cNvSpPr>
          <p:nvPr>
            <p:ph type="body" sz="quarter" idx="54"/>
          </p:nvPr>
        </p:nvSpPr>
        <p:spPr>
          <a:xfrm>
            <a:off x="1539722"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2" name="Text Placeholder 44">
            <a:extLst>
              <a:ext uri="{FF2B5EF4-FFF2-40B4-BE49-F238E27FC236}">
                <a16:creationId xmlns:a16="http://schemas.microsoft.com/office/drawing/2014/main" id="{5BF54035-E847-EF66-1051-041D0B5BDE78}"/>
              </a:ext>
            </a:extLst>
          </p:cNvPr>
          <p:cNvSpPr>
            <a:spLocks noGrp="1"/>
          </p:cNvSpPr>
          <p:nvPr>
            <p:ph type="body" sz="quarter" idx="55"/>
          </p:nvPr>
        </p:nvSpPr>
        <p:spPr>
          <a:xfrm>
            <a:off x="7501610"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3" name="Text Placeholder 44">
            <a:extLst>
              <a:ext uri="{FF2B5EF4-FFF2-40B4-BE49-F238E27FC236}">
                <a16:creationId xmlns:a16="http://schemas.microsoft.com/office/drawing/2014/main" id="{256EAA6F-F281-06D7-3316-FFC261876A8E}"/>
              </a:ext>
            </a:extLst>
          </p:cNvPr>
          <p:cNvSpPr>
            <a:spLocks noGrp="1"/>
          </p:cNvSpPr>
          <p:nvPr>
            <p:ph type="body" sz="quarter" idx="56"/>
          </p:nvPr>
        </p:nvSpPr>
        <p:spPr>
          <a:xfrm>
            <a:off x="7501610"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4" name="Text Placeholder 44">
            <a:extLst>
              <a:ext uri="{FF2B5EF4-FFF2-40B4-BE49-F238E27FC236}">
                <a16:creationId xmlns:a16="http://schemas.microsoft.com/office/drawing/2014/main" id="{8A7FA599-DF11-66A8-F155-74FF2B775FC9}"/>
              </a:ext>
            </a:extLst>
          </p:cNvPr>
          <p:cNvSpPr>
            <a:spLocks noGrp="1"/>
          </p:cNvSpPr>
          <p:nvPr>
            <p:ph type="body" sz="quarter" idx="57"/>
          </p:nvPr>
        </p:nvSpPr>
        <p:spPr>
          <a:xfrm>
            <a:off x="7501610"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5" name="Text Placeholder 44">
            <a:extLst>
              <a:ext uri="{FF2B5EF4-FFF2-40B4-BE49-F238E27FC236}">
                <a16:creationId xmlns:a16="http://schemas.microsoft.com/office/drawing/2014/main" id="{A334FA13-AD72-E7F9-6033-F2F6AE786380}"/>
              </a:ext>
            </a:extLst>
          </p:cNvPr>
          <p:cNvSpPr>
            <a:spLocks noGrp="1"/>
          </p:cNvSpPr>
          <p:nvPr>
            <p:ph type="body" sz="quarter" idx="58"/>
          </p:nvPr>
        </p:nvSpPr>
        <p:spPr>
          <a:xfrm>
            <a:off x="7501610"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6" name="Text Placeholder 44">
            <a:extLst>
              <a:ext uri="{FF2B5EF4-FFF2-40B4-BE49-F238E27FC236}">
                <a16:creationId xmlns:a16="http://schemas.microsoft.com/office/drawing/2014/main" id="{A0394FEB-024B-11EB-CE09-DABAE414DDBC}"/>
              </a:ext>
            </a:extLst>
          </p:cNvPr>
          <p:cNvSpPr>
            <a:spLocks noGrp="1"/>
          </p:cNvSpPr>
          <p:nvPr>
            <p:ph type="body" sz="quarter" idx="59"/>
          </p:nvPr>
        </p:nvSpPr>
        <p:spPr>
          <a:xfrm>
            <a:off x="7501610"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7" name="Text Placeholder 44">
            <a:extLst>
              <a:ext uri="{FF2B5EF4-FFF2-40B4-BE49-F238E27FC236}">
                <a16:creationId xmlns:a16="http://schemas.microsoft.com/office/drawing/2014/main" id="{9D60955C-1E17-4AD6-98B6-A21B197186FB}"/>
              </a:ext>
            </a:extLst>
          </p:cNvPr>
          <p:cNvSpPr>
            <a:spLocks noGrp="1"/>
          </p:cNvSpPr>
          <p:nvPr>
            <p:ph type="body" sz="quarter" idx="60"/>
          </p:nvPr>
        </p:nvSpPr>
        <p:spPr>
          <a:xfrm>
            <a:off x="7501610"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C7271557-85EF-ABE8-1074-B6A6905DB92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1C3686D-3656-F55D-05A6-69E876E2E519}"/>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A792C9D1-54DB-8C19-53C1-9F4B0C134E2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940C0240-4522-434B-2DEC-2580EA0BDFF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13530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te Touchpoints">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4" name="Rectangle: Rounded Corners 10">
            <a:extLst>
              <a:ext uri="{FF2B5EF4-FFF2-40B4-BE49-F238E27FC236}">
                <a16:creationId xmlns:a16="http://schemas.microsoft.com/office/drawing/2014/main" id="{C64682D1-A3D0-076D-D977-8AD0C7D7B7F3}"/>
              </a:ext>
            </a:extLst>
          </p:cNvPr>
          <p:cNvSpPr/>
          <p:nvPr userDrawn="1"/>
        </p:nvSpPr>
        <p:spPr bwMode="auto">
          <a:xfrm>
            <a:off x="9069387" y="1219200"/>
            <a:ext cx="2540001" cy="5156199"/>
          </a:xfrm>
          <a:prstGeom prst="roundRect">
            <a:avLst>
              <a:gd name="adj" fmla="val 60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1600" b="1" i="0">
              <a:solidFill>
                <a:schemeClr val="tx1"/>
              </a:solidFill>
              <a:latin typeface="Segoe UI Variable Display Semibold" pitchFamily="2" charset="0"/>
              <a:cs typeface="Segoe UI" pitchFamily="34" charset="0"/>
            </a:endParaRPr>
          </a:p>
        </p:txBody>
      </p:sp>
      <p:sp>
        <p:nvSpPr>
          <p:cNvPr id="6" name="Text Placeholder 36">
            <a:extLst>
              <a:ext uri="{FF2B5EF4-FFF2-40B4-BE49-F238E27FC236}">
                <a16:creationId xmlns:a16="http://schemas.microsoft.com/office/drawing/2014/main" id="{76650027-6967-3909-3235-5774159ACD32}"/>
              </a:ext>
            </a:extLst>
          </p:cNvPr>
          <p:cNvSpPr>
            <a:spLocks noGrp="1"/>
          </p:cNvSpPr>
          <p:nvPr>
            <p:ph type="body" sz="quarter" idx="48"/>
          </p:nvPr>
        </p:nvSpPr>
        <p:spPr>
          <a:xfrm>
            <a:off x="9225769" y="1374163"/>
            <a:ext cx="2259094" cy="225383"/>
          </a:xfrm>
          <a:prstGeom prst="rect">
            <a:avLst/>
          </a:prstGeom>
        </p:spPr>
        <p:txBody>
          <a:bodyPr/>
          <a:lstStyle>
            <a:lvl1pPr marL="0" indent="0" algn="ctr">
              <a:lnSpc>
                <a:spcPts val="1700"/>
              </a:lnSpc>
              <a:buNone/>
              <a:defRPr sz="20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 name="Text Placeholder 36">
            <a:extLst>
              <a:ext uri="{FF2B5EF4-FFF2-40B4-BE49-F238E27FC236}">
                <a16:creationId xmlns:a16="http://schemas.microsoft.com/office/drawing/2014/main" id="{6961989D-E921-D796-69A6-BFA9C0A38783}"/>
              </a:ext>
            </a:extLst>
          </p:cNvPr>
          <p:cNvSpPr>
            <a:spLocks noGrp="1"/>
          </p:cNvSpPr>
          <p:nvPr>
            <p:ph type="body" sz="quarter" idx="49"/>
          </p:nvPr>
        </p:nvSpPr>
        <p:spPr>
          <a:xfrm>
            <a:off x="9225769" y="1857900"/>
            <a:ext cx="2259095" cy="4344102"/>
          </a:xfrm>
          <a:prstGeom prst="rect">
            <a:avLst/>
          </a:prstGeom>
        </p:spPr>
        <p:txBody>
          <a:bodyPr/>
          <a:lstStyle>
            <a:lvl1pPr marL="0" indent="0" algn="l">
              <a:lnSpc>
                <a:spcPct val="200000"/>
              </a:lnSpc>
              <a:buFont typeface="+mj-lt"/>
              <a:buAutoNum type="arabicPeriod"/>
              <a:defRPr sz="1700" b="0" i="0">
                <a:solidFill>
                  <a:schemeClr val="tx1">
                    <a:lumMod val="95000"/>
                    <a:lumOff val="5000"/>
                  </a:schemeClr>
                </a:solidFill>
                <a:latin typeface="Segoe Sans Display" pitchFamily="2" charset="0"/>
                <a:cs typeface="Segoe Sans Display" pitchFamily="2" charset="0"/>
              </a:defRPr>
            </a:lvl1pPr>
          </a:lstStyle>
          <a:p>
            <a:pPr marL="342900" marR="0" lvl="0" indent="-342900" algn="l" defTabSz="932742" rtl="0" eaLnBrk="1" fontAlgn="auto" latinLnBrk="0" hangingPunct="1">
              <a:lnSpc>
                <a:spcPts val="1700"/>
              </a:lnSpc>
              <a:spcBef>
                <a:spcPct val="20000"/>
              </a:spcBef>
              <a:spcAft>
                <a:spcPts val="0"/>
              </a:spcAft>
              <a:buClrTx/>
              <a:buSzPct val="90000"/>
              <a:tabLst/>
              <a:defRPr/>
            </a:pPr>
            <a:endParaRPr lang="en-US"/>
          </a:p>
        </p:txBody>
      </p:sp>
      <p:sp>
        <p:nvSpPr>
          <p:cNvPr id="9" name="Footer Placeholder 1">
            <a:extLst>
              <a:ext uri="{FF2B5EF4-FFF2-40B4-BE49-F238E27FC236}">
                <a16:creationId xmlns:a16="http://schemas.microsoft.com/office/drawing/2014/main" id="{0600BAFF-20F4-AD92-ECAD-20AA7C16B12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1D39ACD-6E02-5C32-A226-7BA7EA4531C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1" name="Picture 10" descr="A blue and purple background&#10;&#10;Description automatically generated">
            <a:extLst>
              <a:ext uri="{FF2B5EF4-FFF2-40B4-BE49-F238E27FC236}">
                <a16:creationId xmlns:a16="http://schemas.microsoft.com/office/drawing/2014/main" id="{D4F50211-F579-1A85-47CB-E31C9150E76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4A67351-234C-B8DC-09DF-ED318142534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09401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
    <p:spTree>
      <p:nvGrpSpPr>
        <p:cNvPr id="1" name=""/>
        <p:cNvGrpSpPr/>
        <p:nvPr/>
      </p:nvGrpSpPr>
      <p:grpSpPr>
        <a:xfrm>
          <a:off x="0" y="0"/>
          <a:ext cx="0" cy="0"/>
          <a:chOff x="0" y="0"/>
          <a:chExt cx="0" cy="0"/>
        </a:xfrm>
      </p:grpSpPr>
      <p:pic>
        <p:nvPicPr>
          <p:cNvPr id="2" name="Picture 1" descr="A blue and white gradient&#10;&#10;Description automatically generated">
            <a:extLst>
              <a:ext uri="{FF2B5EF4-FFF2-40B4-BE49-F238E27FC236}">
                <a16:creationId xmlns:a16="http://schemas.microsoft.com/office/drawing/2014/main" id="{65B52FBC-E092-17B2-895F-0DD8A55A5479}"/>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926C4244-F96C-4494-BF8E-EE8065FD111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5" name="Text Placeholder 2">
            <a:extLst>
              <a:ext uri="{FF2B5EF4-FFF2-40B4-BE49-F238E27FC236}">
                <a16:creationId xmlns:a16="http://schemas.microsoft.com/office/drawing/2014/main" id="{AD71CA05-A0D4-4D05-1C9B-AF178C537A8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7" name="Text Placeholder 5">
            <a:extLst>
              <a:ext uri="{FF2B5EF4-FFF2-40B4-BE49-F238E27FC236}">
                <a16:creationId xmlns:a16="http://schemas.microsoft.com/office/drawing/2014/main" id="{625E84DA-0DB3-DDF7-B3AA-4502D52F2446}"/>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8" name="Slide Number Placeholder 7">
            <a:extLst>
              <a:ext uri="{FF2B5EF4-FFF2-40B4-BE49-F238E27FC236}">
                <a16:creationId xmlns:a16="http://schemas.microsoft.com/office/drawing/2014/main" id="{0A9BB4E8-F98D-1A0D-1898-915A06FBCF2B}"/>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9773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i Section">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25" name="Text Placeholder 44">
            <a:extLst>
              <a:ext uri="{FF2B5EF4-FFF2-40B4-BE49-F238E27FC236}">
                <a16:creationId xmlns:a16="http://schemas.microsoft.com/office/drawing/2014/main" id="{B9879FD8-8BBC-F647-2AB1-4C1FDAA69535}"/>
              </a:ext>
            </a:extLst>
          </p:cNvPr>
          <p:cNvSpPr>
            <a:spLocks noGrp="1"/>
          </p:cNvSpPr>
          <p:nvPr>
            <p:ph type="body" sz="quarter" idx="58"/>
          </p:nvPr>
        </p:nvSpPr>
        <p:spPr>
          <a:xfrm>
            <a:off x="695637"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6" name="Text Placeholder 44">
            <a:extLst>
              <a:ext uri="{FF2B5EF4-FFF2-40B4-BE49-F238E27FC236}">
                <a16:creationId xmlns:a16="http://schemas.microsoft.com/office/drawing/2014/main" id="{BD228E5D-D007-D504-9598-74141D568133}"/>
              </a:ext>
            </a:extLst>
          </p:cNvPr>
          <p:cNvSpPr>
            <a:spLocks noGrp="1"/>
          </p:cNvSpPr>
          <p:nvPr>
            <p:ph type="body" sz="quarter" idx="59"/>
          </p:nvPr>
        </p:nvSpPr>
        <p:spPr>
          <a:xfrm>
            <a:off x="4450773"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7" name="Text Placeholder 44">
            <a:extLst>
              <a:ext uri="{FF2B5EF4-FFF2-40B4-BE49-F238E27FC236}">
                <a16:creationId xmlns:a16="http://schemas.microsoft.com/office/drawing/2014/main" id="{DC8B25B0-44EC-75AC-31CE-485EA403196B}"/>
              </a:ext>
            </a:extLst>
          </p:cNvPr>
          <p:cNvSpPr>
            <a:spLocks noGrp="1"/>
          </p:cNvSpPr>
          <p:nvPr>
            <p:ph type="body" sz="quarter" idx="60"/>
          </p:nvPr>
        </p:nvSpPr>
        <p:spPr>
          <a:xfrm>
            <a:off x="8205909"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8" name="Picture Placeholder 62">
            <a:extLst>
              <a:ext uri="{FF2B5EF4-FFF2-40B4-BE49-F238E27FC236}">
                <a16:creationId xmlns:a16="http://schemas.microsoft.com/office/drawing/2014/main" id="{0CA065B0-BD90-C36F-C0B1-32285CAD5C58}"/>
              </a:ext>
            </a:extLst>
          </p:cNvPr>
          <p:cNvSpPr>
            <a:spLocks noGrp="1"/>
          </p:cNvSpPr>
          <p:nvPr>
            <p:ph type="pic" sz="quarter" idx="47" hasCustomPrompt="1"/>
          </p:nvPr>
        </p:nvSpPr>
        <p:spPr>
          <a:xfrm>
            <a:off x="1987800"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9" name="Picture Placeholder 62">
            <a:extLst>
              <a:ext uri="{FF2B5EF4-FFF2-40B4-BE49-F238E27FC236}">
                <a16:creationId xmlns:a16="http://schemas.microsoft.com/office/drawing/2014/main" id="{175EE50B-2505-B0EB-1075-0E77809EEF79}"/>
              </a:ext>
            </a:extLst>
          </p:cNvPr>
          <p:cNvSpPr>
            <a:spLocks noGrp="1"/>
          </p:cNvSpPr>
          <p:nvPr>
            <p:ph type="pic" sz="quarter" idx="61" hasCustomPrompt="1"/>
          </p:nvPr>
        </p:nvSpPr>
        <p:spPr>
          <a:xfrm>
            <a:off x="5742936"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6C652433-D925-0FEF-E7CF-D62C0FC1DC56}"/>
              </a:ext>
            </a:extLst>
          </p:cNvPr>
          <p:cNvSpPr>
            <a:spLocks noGrp="1"/>
          </p:cNvSpPr>
          <p:nvPr>
            <p:ph type="pic" sz="quarter" idx="62" hasCustomPrompt="1"/>
          </p:nvPr>
        </p:nvSpPr>
        <p:spPr>
          <a:xfrm>
            <a:off x="9510264"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6E274181-AB9E-8C64-8510-D76ACB3E25C5}"/>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EE525EB5-3FD1-FE4C-90E6-DF66BDE5C2BD}"/>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91A0DCD9-6F1A-C2FC-35B3-265A80063256}"/>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B53DE199-EA4D-71D0-6B43-3D0424A558B0}"/>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748404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i Section Illustrations">
    <p:spTree>
      <p:nvGrpSpPr>
        <p:cNvPr id="1" name=""/>
        <p:cNvGrpSpPr/>
        <p:nvPr/>
      </p:nvGrpSpPr>
      <p:grpSpPr>
        <a:xfrm>
          <a:off x="0" y="0"/>
          <a:ext cx="0" cy="0"/>
          <a:chOff x="0" y="0"/>
          <a:chExt cx="0" cy="0"/>
        </a:xfrm>
      </p:grpSpPr>
      <p:sp>
        <p:nvSpPr>
          <p:cNvPr id="32" name="Picture Placeholder 62">
            <a:extLst>
              <a:ext uri="{FF2B5EF4-FFF2-40B4-BE49-F238E27FC236}">
                <a16:creationId xmlns:a16="http://schemas.microsoft.com/office/drawing/2014/main" id="{9240CDCC-132F-2751-EF70-6D9B46E96995}"/>
              </a:ext>
            </a:extLst>
          </p:cNvPr>
          <p:cNvSpPr>
            <a:spLocks noGrp="1"/>
          </p:cNvSpPr>
          <p:nvPr>
            <p:ph type="pic" sz="quarter" idx="47" hasCustomPrompt="1"/>
          </p:nvPr>
        </p:nvSpPr>
        <p:spPr>
          <a:xfrm>
            <a:off x="75565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44">
            <a:extLst>
              <a:ext uri="{FF2B5EF4-FFF2-40B4-BE49-F238E27FC236}">
                <a16:creationId xmlns:a16="http://schemas.microsoft.com/office/drawing/2014/main" id="{B231F868-D742-6E14-3C81-D825478EB320}"/>
              </a:ext>
            </a:extLst>
          </p:cNvPr>
          <p:cNvSpPr>
            <a:spLocks noGrp="1"/>
          </p:cNvSpPr>
          <p:nvPr>
            <p:ph type="body" sz="quarter" idx="49"/>
          </p:nvPr>
        </p:nvSpPr>
        <p:spPr>
          <a:xfrm>
            <a:off x="175709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4" name="Text Placeholder 44">
            <a:extLst>
              <a:ext uri="{FF2B5EF4-FFF2-40B4-BE49-F238E27FC236}">
                <a16:creationId xmlns:a16="http://schemas.microsoft.com/office/drawing/2014/main" id="{11222AF1-F480-1139-FDF6-DAC2E0141760}"/>
              </a:ext>
            </a:extLst>
          </p:cNvPr>
          <p:cNvSpPr>
            <a:spLocks noGrp="1"/>
          </p:cNvSpPr>
          <p:nvPr>
            <p:ph type="body" sz="quarter" idx="51"/>
          </p:nvPr>
        </p:nvSpPr>
        <p:spPr>
          <a:xfrm>
            <a:off x="175709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5" name="Text Placeholder 44">
            <a:extLst>
              <a:ext uri="{FF2B5EF4-FFF2-40B4-BE49-F238E27FC236}">
                <a16:creationId xmlns:a16="http://schemas.microsoft.com/office/drawing/2014/main" id="{F009266C-582E-8747-44A8-C1CF55AD1071}"/>
              </a:ext>
            </a:extLst>
          </p:cNvPr>
          <p:cNvSpPr>
            <a:spLocks noGrp="1"/>
          </p:cNvSpPr>
          <p:nvPr>
            <p:ph type="body" sz="quarter" idx="52"/>
          </p:nvPr>
        </p:nvSpPr>
        <p:spPr>
          <a:xfrm>
            <a:off x="175709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36" name="Picture Placeholder 62">
            <a:extLst>
              <a:ext uri="{FF2B5EF4-FFF2-40B4-BE49-F238E27FC236}">
                <a16:creationId xmlns:a16="http://schemas.microsoft.com/office/drawing/2014/main" id="{B1818371-C44E-09A4-4D4E-890191FD0C40}"/>
              </a:ext>
            </a:extLst>
          </p:cNvPr>
          <p:cNvSpPr>
            <a:spLocks noGrp="1"/>
          </p:cNvSpPr>
          <p:nvPr>
            <p:ph type="pic" sz="quarter" idx="53" hasCustomPrompt="1"/>
          </p:nvPr>
        </p:nvSpPr>
        <p:spPr>
          <a:xfrm>
            <a:off x="630301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44">
            <a:extLst>
              <a:ext uri="{FF2B5EF4-FFF2-40B4-BE49-F238E27FC236}">
                <a16:creationId xmlns:a16="http://schemas.microsoft.com/office/drawing/2014/main" id="{BF444C6D-8268-7483-E7BC-76DDD161EFF4}"/>
              </a:ext>
            </a:extLst>
          </p:cNvPr>
          <p:cNvSpPr>
            <a:spLocks noGrp="1"/>
          </p:cNvSpPr>
          <p:nvPr>
            <p:ph type="body" sz="quarter" idx="54"/>
          </p:nvPr>
        </p:nvSpPr>
        <p:spPr>
          <a:xfrm>
            <a:off x="730445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8" name="Text Placeholder 44">
            <a:extLst>
              <a:ext uri="{FF2B5EF4-FFF2-40B4-BE49-F238E27FC236}">
                <a16:creationId xmlns:a16="http://schemas.microsoft.com/office/drawing/2014/main" id="{954A29DB-A9EB-1960-385B-C3F3BA441A4B}"/>
              </a:ext>
            </a:extLst>
          </p:cNvPr>
          <p:cNvSpPr>
            <a:spLocks noGrp="1"/>
          </p:cNvSpPr>
          <p:nvPr>
            <p:ph type="body" sz="quarter" idx="55"/>
          </p:nvPr>
        </p:nvSpPr>
        <p:spPr>
          <a:xfrm>
            <a:off x="730445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9" name="Text Placeholder 44">
            <a:extLst>
              <a:ext uri="{FF2B5EF4-FFF2-40B4-BE49-F238E27FC236}">
                <a16:creationId xmlns:a16="http://schemas.microsoft.com/office/drawing/2014/main" id="{E1BF735C-BD90-C65B-DB46-F5697BECF42A}"/>
              </a:ext>
            </a:extLst>
          </p:cNvPr>
          <p:cNvSpPr>
            <a:spLocks noGrp="1"/>
          </p:cNvSpPr>
          <p:nvPr>
            <p:ph type="body" sz="quarter" idx="56"/>
          </p:nvPr>
        </p:nvSpPr>
        <p:spPr>
          <a:xfrm>
            <a:off x="730445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0" name="Picture Placeholder 62">
            <a:extLst>
              <a:ext uri="{FF2B5EF4-FFF2-40B4-BE49-F238E27FC236}">
                <a16:creationId xmlns:a16="http://schemas.microsoft.com/office/drawing/2014/main" id="{560D8C0D-4B07-7BED-D578-FD4FF8918697}"/>
              </a:ext>
            </a:extLst>
          </p:cNvPr>
          <p:cNvSpPr>
            <a:spLocks noGrp="1"/>
          </p:cNvSpPr>
          <p:nvPr>
            <p:ph type="pic" sz="quarter" idx="57" hasCustomPrompt="1"/>
          </p:nvPr>
        </p:nvSpPr>
        <p:spPr>
          <a:xfrm>
            <a:off x="75565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Text Placeholder 44">
            <a:extLst>
              <a:ext uri="{FF2B5EF4-FFF2-40B4-BE49-F238E27FC236}">
                <a16:creationId xmlns:a16="http://schemas.microsoft.com/office/drawing/2014/main" id="{8ABC3FFF-F7CA-4841-D1F2-969F82FE544F}"/>
              </a:ext>
            </a:extLst>
          </p:cNvPr>
          <p:cNvSpPr>
            <a:spLocks noGrp="1"/>
          </p:cNvSpPr>
          <p:nvPr>
            <p:ph type="body" sz="quarter" idx="58"/>
          </p:nvPr>
        </p:nvSpPr>
        <p:spPr>
          <a:xfrm>
            <a:off x="175709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2" name="Text Placeholder 44">
            <a:extLst>
              <a:ext uri="{FF2B5EF4-FFF2-40B4-BE49-F238E27FC236}">
                <a16:creationId xmlns:a16="http://schemas.microsoft.com/office/drawing/2014/main" id="{6EFBFE61-D081-61AF-50C5-6CA39F77EFE9}"/>
              </a:ext>
            </a:extLst>
          </p:cNvPr>
          <p:cNvSpPr>
            <a:spLocks noGrp="1"/>
          </p:cNvSpPr>
          <p:nvPr>
            <p:ph type="body" sz="quarter" idx="59"/>
          </p:nvPr>
        </p:nvSpPr>
        <p:spPr>
          <a:xfrm>
            <a:off x="175709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3" name="Text Placeholder 44">
            <a:extLst>
              <a:ext uri="{FF2B5EF4-FFF2-40B4-BE49-F238E27FC236}">
                <a16:creationId xmlns:a16="http://schemas.microsoft.com/office/drawing/2014/main" id="{627AB45F-DA93-83C7-B497-8211A7635A57}"/>
              </a:ext>
            </a:extLst>
          </p:cNvPr>
          <p:cNvSpPr>
            <a:spLocks noGrp="1"/>
          </p:cNvSpPr>
          <p:nvPr>
            <p:ph type="body" sz="quarter" idx="60"/>
          </p:nvPr>
        </p:nvSpPr>
        <p:spPr>
          <a:xfrm>
            <a:off x="175709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4" name="Picture Placeholder 62">
            <a:extLst>
              <a:ext uri="{FF2B5EF4-FFF2-40B4-BE49-F238E27FC236}">
                <a16:creationId xmlns:a16="http://schemas.microsoft.com/office/drawing/2014/main" id="{FAE9E8AA-B5EF-5C85-4C82-56A3889CDC1B}"/>
              </a:ext>
            </a:extLst>
          </p:cNvPr>
          <p:cNvSpPr>
            <a:spLocks noGrp="1"/>
          </p:cNvSpPr>
          <p:nvPr>
            <p:ph type="pic" sz="quarter" idx="61" hasCustomPrompt="1"/>
          </p:nvPr>
        </p:nvSpPr>
        <p:spPr>
          <a:xfrm>
            <a:off x="630301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053562AE-9118-8949-1EE6-EC3611C15075}"/>
              </a:ext>
            </a:extLst>
          </p:cNvPr>
          <p:cNvSpPr>
            <a:spLocks noGrp="1"/>
          </p:cNvSpPr>
          <p:nvPr>
            <p:ph type="body" sz="quarter" idx="62"/>
          </p:nvPr>
        </p:nvSpPr>
        <p:spPr>
          <a:xfrm>
            <a:off x="730445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6" name="Text Placeholder 44">
            <a:extLst>
              <a:ext uri="{FF2B5EF4-FFF2-40B4-BE49-F238E27FC236}">
                <a16:creationId xmlns:a16="http://schemas.microsoft.com/office/drawing/2014/main" id="{45064711-CCCE-A6E8-45DB-9D3EEE45B177}"/>
              </a:ext>
            </a:extLst>
          </p:cNvPr>
          <p:cNvSpPr>
            <a:spLocks noGrp="1"/>
          </p:cNvSpPr>
          <p:nvPr>
            <p:ph type="body" sz="quarter" idx="63"/>
          </p:nvPr>
        </p:nvSpPr>
        <p:spPr>
          <a:xfrm>
            <a:off x="730445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B9E220AC-E6B7-F064-7411-F99683EA1080}"/>
              </a:ext>
            </a:extLst>
          </p:cNvPr>
          <p:cNvSpPr>
            <a:spLocks noGrp="1"/>
          </p:cNvSpPr>
          <p:nvPr>
            <p:ph type="body" sz="quarter" idx="64"/>
          </p:nvPr>
        </p:nvSpPr>
        <p:spPr>
          <a:xfrm>
            <a:off x="730445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6" name="Footer Placeholder 1">
            <a:extLst>
              <a:ext uri="{FF2B5EF4-FFF2-40B4-BE49-F238E27FC236}">
                <a16:creationId xmlns:a16="http://schemas.microsoft.com/office/drawing/2014/main" id="{E39C92F1-C42E-A774-717C-55E1AD1CEDEB}"/>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4CF6D7F-7245-1A8F-1BC2-893ECB9F0CE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DAAAC780-30F6-F74E-7E89-5BC6FA108F0A}"/>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46E6CC3-4114-0275-5ABF-B2454F302C1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24992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arter Comparis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2FAF0B-A7DD-0CF2-698C-ACD32270F2BF}"/>
              </a:ext>
              <a:ext uri="{C183D7F6-B498-43B3-948B-1728B52AA6E4}">
                <adec:decorative xmlns:adec="http://schemas.microsoft.com/office/drawing/2017/decorative" val="1"/>
              </a:ext>
            </a:extLst>
          </p:cNvPr>
          <p:cNvSpPr/>
          <p:nvPr userDrawn="1"/>
        </p:nvSpPr>
        <p:spPr bwMode="auto">
          <a:xfrm>
            <a:off x="6097253" y="4697107"/>
            <a:ext cx="5515658" cy="1493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sp>
        <p:nvSpPr>
          <p:cNvPr id="8" name="Rectangle 7">
            <a:extLst>
              <a:ext uri="{FF2B5EF4-FFF2-40B4-BE49-F238E27FC236}">
                <a16:creationId xmlns:a16="http://schemas.microsoft.com/office/drawing/2014/main" id="{82B0C761-C513-C16B-C15A-FDF348A4EDCF}"/>
              </a:ext>
              <a:ext uri="{C183D7F6-B498-43B3-948B-1728B52AA6E4}">
                <adec:decorative xmlns:adec="http://schemas.microsoft.com/office/drawing/2017/decorative" val="1"/>
              </a:ext>
            </a:extLst>
          </p:cNvPr>
          <p:cNvSpPr/>
          <p:nvPr userDrawn="1"/>
        </p:nvSpPr>
        <p:spPr bwMode="auto">
          <a:xfrm>
            <a:off x="589311" y="4697107"/>
            <a:ext cx="5515658" cy="1493135"/>
          </a:xfrm>
          <a:prstGeom prst="rect">
            <a:avLst/>
          </a:prstGeom>
          <a:solidFill>
            <a:schemeClr val="bg1"/>
          </a:solidFill>
          <a:ln w="95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grpSp>
        <p:nvGrpSpPr>
          <p:cNvPr id="11" name="Group 10" descr="Arrow pointing to the right">
            <a:extLst>
              <a:ext uri="{FF2B5EF4-FFF2-40B4-BE49-F238E27FC236}">
                <a16:creationId xmlns:a16="http://schemas.microsoft.com/office/drawing/2014/main" id="{BA5158D7-165E-68B1-8AE9-D3C13BC67C73}"/>
              </a:ext>
            </a:extLst>
          </p:cNvPr>
          <p:cNvGrpSpPr/>
          <p:nvPr userDrawn="1"/>
        </p:nvGrpSpPr>
        <p:grpSpPr>
          <a:xfrm>
            <a:off x="5888748" y="2752492"/>
            <a:ext cx="424726" cy="424726"/>
            <a:chOff x="5883637" y="2685257"/>
            <a:chExt cx="424726" cy="424726"/>
          </a:xfrm>
        </p:grpSpPr>
        <p:sp>
          <p:nvSpPr>
            <p:cNvPr id="12" name="Oval 11">
              <a:extLst>
                <a:ext uri="{FF2B5EF4-FFF2-40B4-BE49-F238E27FC236}">
                  <a16:creationId xmlns:a16="http://schemas.microsoft.com/office/drawing/2014/main" id="{30CDCF5C-9D78-8F26-8AFC-A3A5DCF128C1}"/>
                </a:ext>
              </a:extLst>
            </p:cNvPr>
            <p:cNvSpPr/>
            <p:nvPr/>
          </p:nvSpPr>
          <p:spPr bwMode="auto">
            <a:xfrm>
              <a:off x="5883637" y="2685257"/>
              <a:ext cx="424726" cy="424726"/>
            </a:xfrm>
            <a:prstGeom prst="ellipse">
              <a:avLst/>
            </a:prstGeom>
            <a:solidFill>
              <a:schemeClr val="bg1"/>
            </a:solidFill>
            <a:ln>
              <a:noFill/>
              <a:headEnd type="none" w="med" len="med"/>
              <a:tailEnd type="none" w="med" len="med"/>
            </a:ln>
            <a:effectLst>
              <a:outerShdw blurRad="63500" algn="ctr" rotWithShape="0">
                <a:schemeClr val="tx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91440" numCol="1" spcCol="0" rtlCol="0" fromWordArt="0" anchor="t" anchorCtr="0" forceAA="0" compatLnSpc="1">
              <a:prstTxWarp prst="textNoShape">
                <a:avLst/>
              </a:prstTxWarp>
              <a:noAutofit/>
            </a:bodyPr>
            <a:lstStyle/>
            <a:p>
              <a:pPr marL="404813" indent="-231775" defTabSz="914400">
                <a:spcAft>
                  <a:spcPts val="1200"/>
                </a:spcAft>
                <a:buFont typeface="Arial" panose="020B0604020202020204" pitchFamily="34" charset="0"/>
                <a:buChar char="•"/>
              </a:pPr>
              <a:endParaRPr lang="en-US" sz="2000" b="1" i="0">
                <a:solidFill>
                  <a:schemeClr val="tx1"/>
                </a:solidFill>
                <a:latin typeface="Segoe UI Variable Display Semibold" pitchFamily="2" charset="0"/>
                <a:cs typeface="Segoe UI" pitchFamily="34" charset="0"/>
              </a:endParaRPr>
            </a:p>
          </p:txBody>
        </p:sp>
        <p:sp>
          <p:nvSpPr>
            <p:cNvPr id="13" name="Half Frame 12">
              <a:extLst>
                <a:ext uri="{FF2B5EF4-FFF2-40B4-BE49-F238E27FC236}">
                  <a16:creationId xmlns:a16="http://schemas.microsoft.com/office/drawing/2014/main" id="{A3BE0EBA-B622-F983-2AEE-8BA1336B997B}"/>
                </a:ext>
              </a:extLst>
            </p:cNvPr>
            <p:cNvSpPr/>
            <p:nvPr/>
          </p:nvSpPr>
          <p:spPr bwMode="auto">
            <a:xfrm rot="8100000">
              <a:off x="5958389" y="2798105"/>
              <a:ext cx="199031" cy="199031"/>
            </a:xfrm>
            <a:prstGeom prst="halfFrame">
              <a:avLst/>
            </a:prstGeom>
            <a:solidFill>
              <a:srgbClr val="2422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a:solidFill>
                  <a:srgbClr val="FFFFFF"/>
                </a:solidFill>
                <a:latin typeface="Segoe UI Variable Display Semibold" pitchFamily="2" charset="0"/>
                <a:ea typeface="Segoe UI" pitchFamily="34" charset="0"/>
                <a:cs typeface="Segoe UI" pitchFamily="34" charset="0"/>
              </a:endParaRPr>
            </a:p>
          </p:txBody>
        </p:sp>
      </p:grpSp>
      <p:sp>
        <p:nvSpPr>
          <p:cNvPr id="17" name="Picture Placeholder 62">
            <a:extLst>
              <a:ext uri="{FF2B5EF4-FFF2-40B4-BE49-F238E27FC236}">
                <a16:creationId xmlns:a16="http://schemas.microsoft.com/office/drawing/2014/main" id="{D33CBE31-8722-009D-2BB7-15170DF475EF}"/>
              </a:ext>
            </a:extLst>
          </p:cNvPr>
          <p:cNvSpPr>
            <a:spLocks noGrp="1"/>
          </p:cNvSpPr>
          <p:nvPr>
            <p:ph type="pic" sz="quarter" idx="47" hasCustomPrompt="1"/>
          </p:nvPr>
        </p:nvSpPr>
        <p:spPr>
          <a:xfrm>
            <a:off x="856542"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Picture Placeholder 62">
            <a:extLst>
              <a:ext uri="{FF2B5EF4-FFF2-40B4-BE49-F238E27FC236}">
                <a16:creationId xmlns:a16="http://schemas.microsoft.com/office/drawing/2014/main" id="{FEA54AA1-2203-B3B5-449F-17F104F5FC52}"/>
              </a:ext>
            </a:extLst>
          </p:cNvPr>
          <p:cNvSpPr>
            <a:spLocks noGrp="1"/>
          </p:cNvSpPr>
          <p:nvPr>
            <p:ph type="pic" sz="quarter" idx="48" hasCustomPrompt="1"/>
          </p:nvPr>
        </p:nvSpPr>
        <p:spPr>
          <a:xfrm>
            <a:off x="6416094"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9" name="Text Placeholder 44">
            <a:extLst>
              <a:ext uri="{FF2B5EF4-FFF2-40B4-BE49-F238E27FC236}">
                <a16:creationId xmlns:a16="http://schemas.microsoft.com/office/drawing/2014/main" id="{5A929048-4B8F-346E-0098-6EFECDDDE06D}"/>
              </a:ext>
            </a:extLst>
          </p:cNvPr>
          <p:cNvSpPr>
            <a:spLocks noGrp="1"/>
          </p:cNvSpPr>
          <p:nvPr>
            <p:ph type="body" sz="quarter" idx="58"/>
          </p:nvPr>
        </p:nvSpPr>
        <p:spPr>
          <a:xfrm>
            <a:off x="807774"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0" name="Text Placeholder 44">
            <a:extLst>
              <a:ext uri="{FF2B5EF4-FFF2-40B4-BE49-F238E27FC236}">
                <a16:creationId xmlns:a16="http://schemas.microsoft.com/office/drawing/2014/main" id="{2235F212-F3FD-6A50-2F64-10E6DAE91771}"/>
              </a:ext>
            </a:extLst>
          </p:cNvPr>
          <p:cNvSpPr>
            <a:spLocks noGrp="1"/>
          </p:cNvSpPr>
          <p:nvPr>
            <p:ph type="body" sz="quarter" idx="60"/>
          </p:nvPr>
        </p:nvSpPr>
        <p:spPr>
          <a:xfrm>
            <a:off x="807774"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1" name="Text Placeholder 44">
            <a:extLst>
              <a:ext uri="{FF2B5EF4-FFF2-40B4-BE49-F238E27FC236}">
                <a16:creationId xmlns:a16="http://schemas.microsoft.com/office/drawing/2014/main" id="{C936E605-05B6-6DCD-CECD-3CBE22390BF9}"/>
              </a:ext>
            </a:extLst>
          </p:cNvPr>
          <p:cNvSpPr>
            <a:spLocks noGrp="1"/>
          </p:cNvSpPr>
          <p:nvPr>
            <p:ph type="body" sz="quarter" idx="61"/>
          </p:nvPr>
        </p:nvSpPr>
        <p:spPr>
          <a:xfrm>
            <a:off x="6367326"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2" name="Text Placeholder 44">
            <a:extLst>
              <a:ext uri="{FF2B5EF4-FFF2-40B4-BE49-F238E27FC236}">
                <a16:creationId xmlns:a16="http://schemas.microsoft.com/office/drawing/2014/main" id="{8EF56610-ED64-4B41-D7F7-763BF2BEBCE4}"/>
              </a:ext>
            </a:extLst>
          </p:cNvPr>
          <p:cNvSpPr>
            <a:spLocks noGrp="1"/>
          </p:cNvSpPr>
          <p:nvPr>
            <p:ph type="body" sz="quarter" idx="62"/>
          </p:nvPr>
        </p:nvSpPr>
        <p:spPr>
          <a:xfrm>
            <a:off x="6367326"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7" name="Footer Placeholder 1">
            <a:extLst>
              <a:ext uri="{FF2B5EF4-FFF2-40B4-BE49-F238E27FC236}">
                <a16:creationId xmlns:a16="http://schemas.microsoft.com/office/drawing/2014/main" id="{7BB73AC8-22FF-E26B-9A9F-8EDB13A91F0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24A04F3E-16B7-4DC9-D2F1-4816C6CB0938}"/>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8C2AF72D-2A7D-867D-2208-9E50F1D38B8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4" name="Text Placeholder 7">
            <a:extLst>
              <a:ext uri="{FF2B5EF4-FFF2-40B4-BE49-F238E27FC236}">
                <a16:creationId xmlns:a16="http://schemas.microsoft.com/office/drawing/2014/main" id="{9D86C512-EC47-88ED-0964-D00C7E0E5959}"/>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22798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9" name="Text Placeholder 44">
            <a:extLst>
              <a:ext uri="{FF2B5EF4-FFF2-40B4-BE49-F238E27FC236}">
                <a16:creationId xmlns:a16="http://schemas.microsoft.com/office/drawing/2014/main" id="{5C1B764E-2531-2AF0-5FEB-1FC6C6D87007}"/>
              </a:ext>
            </a:extLst>
          </p:cNvPr>
          <p:cNvSpPr>
            <a:spLocks noGrp="1"/>
          </p:cNvSpPr>
          <p:nvPr>
            <p:ph type="body" sz="quarter" idx="50"/>
          </p:nvPr>
        </p:nvSpPr>
        <p:spPr>
          <a:xfrm>
            <a:off x="774889"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0" name="Text Placeholder 44">
            <a:extLst>
              <a:ext uri="{FF2B5EF4-FFF2-40B4-BE49-F238E27FC236}">
                <a16:creationId xmlns:a16="http://schemas.microsoft.com/office/drawing/2014/main" id="{58E665D9-CF0C-890B-56A4-0AAE9CD7B337}"/>
              </a:ext>
            </a:extLst>
          </p:cNvPr>
          <p:cNvSpPr>
            <a:spLocks noGrp="1"/>
          </p:cNvSpPr>
          <p:nvPr>
            <p:ph type="body" sz="quarter" idx="51"/>
          </p:nvPr>
        </p:nvSpPr>
        <p:spPr>
          <a:xfrm>
            <a:off x="4542217"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1" name="Text Placeholder 44">
            <a:extLst>
              <a:ext uri="{FF2B5EF4-FFF2-40B4-BE49-F238E27FC236}">
                <a16:creationId xmlns:a16="http://schemas.microsoft.com/office/drawing/2014/main" id="{D604843B-81D0-EE1B-2DAE-15E7D29642BE}"/>
              </a:ext>
            </a:extLst>
          </p:cNvPr>
          <p:cNvSpPr>
            <a:spLocks noGrp="1"/>
          </p:cNvSpPr>
          <p:nvPr>
            <p:ph type="body" sz="quarter" idx="52"/>
          </p:nvPr>
        </p:nvSpPr>
        <p:spPr>
          <a:xfrm>
            <a:off x="8309545"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1EB4AA88-4107-F08D-B7D4-3A5D15186536}"/>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543485E-66E3-A479-029A-32A3C80788EB}"/>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9F58A9C-88F0-E517-1E30-40181DF8A9E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AAC385D0-1290-A16B-5D66-7D05D18ED50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915340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Journey SIngle Path Expanded">
    <p:spTree>
      <p:nvGrpSpPr>
        <p:cNvPr id="1" name=""/>
        <p:cNvGrpSpPr/>
        <p:nvPr/>
      </p:nvGrpSpPr>
      <p:grpSpPr>
        <a:xfrm>
          <a:off x="0" y="0"/>
          <a:ext cx="0" cy="0"/>
          <a:chOff x="0" y="0"/>
          <a:chExt cx="0" cy="0"/>
        </a:xfrm>
      </p:grpSpPr>
      <p:sp>
        <p:nvSpPr>
          <p:cNvPr id="12" name="Text Placeholder 46">
            <a:extLst>
              <a:ext uri="{FF2B5EF4-FFF2-40B4-BE49-F238E27FC236}">
                <a16:creationId xmlns:a16="http://schemas.microsoft.com/office/drawing/2014/main" id="{488A1358-FC1E-5C7C-2502-05E60F87228B}"/>
              </a:ext>
            </a:extLst>
          </p:cNvPr>
          <p:cNvSpPr>
            <a:spLocks noGrp="1"/>
          </p:cNvSpPr>
          <p:nvPr>
            <p:ph type="body" sz="quarter" idx="19"/>
          </p:nvPr>
        </p:nvSpPr>
        <p:spPr>
          <a:xfrm>
            <a:off x="968584" y="1859292"/>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3" name="Text Placeholder 46">
            <a:extLst>
              <a:ext uri="{FF2B5EF4-FFF2-40B4-BE49-F238E27FC236}">
                <a16:creationId xmlns:a16="http://schemas.microsoft.com/office/drawing/2014/main" id="{51F45EF0-6841-0CCD-AB0B-849C8CED5270}"/>
              </a:ext>
            </a:extLst>
          </p:cNvPr>
          <p:cNvSpPr>
            <a:spLocks noGrp="1"/>
          </p:cNvSpPr>
          <p:nvPr>
            <p:ph type="body" sz="quarter" idx="20"/>
          </p:nvPr>
        </p:nvSpPr>
        <p:spPr>
          <a:xfrm>
            <a:off x="968584" y="2329938"/>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04" name="Text Placeholder 46">
            <a:extLst>
              <a:ext uri="{FF2B5EF4-FFF2-40B4-BE49-F238E27FC236}">
                <a16:creationId xmlns:a16="http://schemas.microsoft.com/office/drawing/2014/main" id="{63BFCA0D-91B9-F845-4AE0-6578427EDC1F}"/>
              </a:ext>
            </a:extLst>
          </p:cNvPr>
          <p:cNvSpPr>
            <a:spLocks noGrp="1"/>
          </p:cNvSpPr>
          <p:nvPr>
            <p:ph type="body" sz="quarter" idx="23"/>
          </p:nvPr>
        </p:nvSpPr>
        <p:spPr>
          <a:xfrm>
            <a:off x="4405493" y="1422315"/>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05" name="Text Placeholder 46">
            <a:extLst>
              <a:ext uri="{FF2B5EF4-FFF2-40B4-BE49-F238E27FC236}">
                <a16:creationId xmlns:a16="http://schemas.microsoft.com/office/drawing/2014/main" id="{D6B2A527-B6E0-B91A-3569-5C6CA0A3CC64}"/>
              </a:ext>
            </a:extLst>
          </p:cNvPr>
          <p:cNvSpPr>
            <a:spLocks noGrp="1"/>
          </p:cNvSpPr>
          <p:nvPr>
            <p:ph type="body" sz="quarter" idx="24"/>
          </p:nvPr>
        </p:nvSpPr>
        <p:spPr>
          <a:xfrm>
            <a:off x="4405493" y="1892961"/>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11" name="Text Placeholder 46">
            <a:extLst>
              <a:ext uri="{FF2B5EF4-FFF2-40B4-BE49-F238E27FC236}">
                <a16:creationId xmlns:a16="http://schemas.microsoft.com/office/drawing/2014/main" id="{A7565FE9-A52E-5681-C31F-277758FA8E7B}"/>
              </a:ext>
            </a:extLst>
          </p:cNvPr>
          <p:cNvSpPr>
            <a:spLocks noGrp="1"/>
          </p:cNvSpPr>
          <p:nvPr>
            <p:ph type="body" sz="quarter" idx="25"/>
          </p:nvPr>
        </p:nvSpPr>
        <p:spPr>
          <a:xfrm>
            <a:off x="7842402" y="186303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12" name="Text Placeholder 46">
            <a:extLst>
              <a:ext uri="{FF2B5EF4-FFF2-40B4-BE49-F238E27FC236}">
                <a16:creationId xmlns:a16="http://schemas.microsoft.com/office/drawing/2014/main" id="{FED339DE-30EA-1DA8-F82F-F64EFD404E67}"/>
              </a:ext>
            </a:extLst>
          </p:cNvPr>
          <p:cNvSpPr>
            <a:spLocks noGrp="1"/>
          </p:cNvSpPr>
          <p:nvPr>
            <p:ph type="body" sz="quarter" idx="26"/>
          </p:nvPr>
        </p:nvSpPr>
        <p:spPr>
          <a:xfrm>
            <a:off x="7842402" y="233367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54" name="Text Placeholder 46">
            <a:extLst>
              <a:ext uri="{FF2B5EF4-FFF2-40B4-BE49-F238E27FC236}">
                <a16:creationId xmlns:a16="http://schemas.microsoft.com/office/drawing/2014/main" id="{6A89E8A8-10E3-F769-616B-47BB5FA28310}"/>
              </a:ext>
            </a:extLst>
          </p:cNvPr>
          <p:cNvSpPr>
            <a:spLocks noGrp="1"/>
          </p:cNvSpPr>
          <p:nvPr>
            <p:ph type="body" sz="quarter" idx="27"/>
          </p:nvPr>
        </p:nvSpPr>
        <p:spPr>
          <a:xfrm>
            <a:off x="2626696" y="4971494"/>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55" name="Text Placeholder 46">
            <a:extLst>
              <a:ext uri="{FF2B5EF4-FFF2-40B4-BE49-F238E27FC236}">
                <a16:creationId xmlns:a16="http://schemas.microsoft.com/office/drawing/2014/main" id="{50A788AD-6A56-0BD6-FDE8-E949B112FD79}"/>
              </a:ext>
            </a:extLst>
          </p:cNvPr>
          <p:cNvSpPr>
            <a:spLocks noGrp="1"/>
          </p:cNvSpPr>
          <p:nvPr>
            <p:ph type="body" sz="quarter" idx="28"/>
          </p:nvPr>
        </p:nvSpPr>
        <p:spPr>
          <a:xfrm>
            <a:off x="2626696" y="5442140"/>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1" name="Text Placeholder 46">
            <a:extLst>
              <a:ext uri="{FF2B5EF4-FFF2-40B4-BE49-F238E27FC236}">
                <a16:creationId xmlns:a16="http://schemas.microsoft.com/office/drawing/2014/main" id="{F612565E-F9F7-4667-10F8-7DABA9D445E1}"/>
              </a:ext>
            </a:extLst>
          </p:cNvPr>
          <p:cNvSpPr>
            <a:spLocks noGrp="1"/>
          </p:cNvSpPr>
          <p:nvPr>
            <p:ph type="body" sz="quarter" idx="29"/>
          </p:nvPr>
        </p:nvSpPr>
        <p:spPr>
          <a:xfrm>
            <a:off x="6063605" y="4244341"/>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2" name="Text Placeholder 46">
            <a:extLst>
              <a:ext uri="{FF2B5EF4-FFF2-40B4-BE49-F238E27FC236}">
                <a16:creationId xmlns:a16="http://schemas.microsoft.com/office/drawing/2014/main" id="{3739DF79-1780-54B5-4C83-B326F3BD6675}"/>
              </a:ext>
            </a:extLst>
          </p:cNvPr>
          <p:cNvSpPr>
            <a:spLocks noGrp="1"/>
          </p:cNvSpPr>
          <p:nvPr>
            <p:ph type="body" sz="quarter" idx="30"/>
          </p:nvPr>
        </p:nvSpPr>
        <p:spPr>
          <a:xfrm>
            <a:off x="6063605" y="4714987"/>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3" name="Text Placeholder 46">
            <a:extLst>
              <a:ext uri="{FF2B5EF4-FFF2-40B4-BE49-F238E27FC236}">
                <a16:creationId xmlns:a16="http://schemas.microsoft.com/office/drawing/2014/main" id="{E69C5ADE-FCDA-39DB-AEA7-95BE53116066}"/>
              </a:ext>
            </a:extLst>
          </p:cNvPr>
          <p:cNvSpPr>
            <a:spLocks noGrp="1"/>
          </p:cNvSpPr>
          <p:nvPr>
            <p:ph type="body" sz="quarter" idx="31"/>
          </p:nvPr>
        </p:nvSpPr>
        <p:spPr>
          <a:xfrm>
            <a:off x="9500514" y="464714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4" name="Text Placeholder 46">
            <a:extLst>
              <a:ext uri="{FF2B5EF4-FFF2-40B4-BE49-F238E27FC236}">
                <a16:creationId xmlns:a16="http://schemas.microsoft.com/office/drawing/2014/main" id="{464152D4-85F5-4260-742B-DF2C0C5A0C61}"/>
              </a:ext>
            </a:extLst>
          </p:cNvPr>
          <p:cNvSpPr>
            <a:spLocks noGrp="1"/>
          </p:cNvSpPr>
          <p:nvPr>
            <p:ph type="body" sz="quarter" idx="32"/>
          </p:nvPr>
        </p:nvSpPr>
        <p:spPr>
          <a:xfrm>
            <a:off x="9500514" y="511778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AED5D3B5-6EBA-8C7A-88A3-209A48929D1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8C28E61-7384-DEF5-4FA2-638D9AFD727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152728E-0845-F0F1-5E2D-452BDF6835B4}"/>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7DF11F7-FAE6-AB92-ECFE-126502480D09}"/>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992130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_You_v4">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1FC84349-EB59-414E-A82F-4406CFACF484}"/>
              </a:ext>
            </a:extLst>
          </p:cNvPr>
          <p:cNvPicPr/>
          <p:nvPr userDrawn="1"/>
        </p:nvPicPr>
        <p:blipFill rotWithShape="1">
          <a:blip r:embed="rId2"/>
          <a:src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1356657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hank_You_v4">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6AD9487A-77D8-C46A-BEA6-3B2CA5B78587}"/>
              </a:ext>
            </a:extLst>
          </p:cNvPr>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47A0784B-7561-6663-3D5D-DEB1641927DA}"/>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BEDF5588-8769-6FE1-035C-6D56816B77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close-up of a logo&#10;&#10;Description automatically generated">
              <a:extLst>
                <a:ext uri="{FF2B5EF4-FFF2-40B4-BE49-F238E27FC236}">
                  <a16:creationId xmlns:a16="http://schemas.microsoft.com/office/drawing/2014/main" id="{E39C585C-9254-64D2-576C-33585394CCA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BBC61044-B26C-9EA1-34AB-5CA1C267DB6C}"/>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Text Placeholder 11">
            <a:extLst>
              <a:ext uri="{FF2B5EF4-FFF2-40B4-BE49-F238E27FC236}">
                <a16:creationId xmlns:a16="http://schemas.microsoft.com/office/drawing/2014/main" id="{BF36C6AB-5B34-8A16-571B-FBDE90135A90}"/>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7006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_2">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0889503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_Banner_bulleted text">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a:extLst>
              <a:ext uri="{FF2B5EF4-FFF2-40B4-BE49-F238E27FC236}">
                <a16:creationId xmlns:a16="http://schemas.microsoft.com/office/drawing/2014/main" id="{2AB54435-AD02-0B36-D964-297C2ED70C01}"/>
              </a:ext>
            </a:extLst>
          </p:cNvPr>
          <p:cNvSpPr>
            <a:spLocks noGrp="1"/>
          </p:cNvSpPr>
          <p:nvPr>
            <p:ph type="body" sz="quarter" idx="19"/>
          </p:nvPr>
        </p:nvSpPr>
        <p:spPr>
          <a:xfrm>
            <a:off x="584199" y="1286301"/>
            <a:ext cx="11022583" cy="1858970"/>
          </a:xfrm>
        </p:spPr>
        <p:txBody>
          <a:bodyPr/>
          <a:lstStyle>
            <a:lvl1pPr>
              <a:defRPr sz="32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2408572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_Gradient_v5">
    <p:spTree>
      <p:nvGrpSpPr>
        <p:cNvPr id="1" name=""/>
        <p:cNvGrpSpPr/>
        <p:nvPr/>
      </p:nvGrpSpPr>
      <p:grpSpPr>
        <a:xfrm>
          <a:off x="0" y="0"/>
          <a:ext cx="0" cy="0"/>
          <a:chOff x="0" y="0"/>
          <a:chExt cx="0" cy="0"/>
        </a:xfrm>
      </p:grpSpPr>
      <p:pic>
        <p:nvPicPr>
          <p:cNvPr id="6" name="Picture 5" descr="A blue and purple background&#10;&#10;Description automatically generated">
            <a:extLst>
              <a:ext uri="{FF2B5EF4-FFF2-40B4-BE49-F238E27FC236}">
                <a16:creationId xmlns:a16="http://schemas.microsoft.com/office/drawing/2014/main" id="{677F3B0C-7FC1-FD70-AD2D-131436625939}"/>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8" name="Text Placeholder 2">
            <a:extLst>
              <a:ext uri="{FF2B5EF4-FFF2-40B4-BE49-F238E27FC236}">
                <a16:creationId xmlns:a16="http://schemas.microsoft.com/office/drawing/2014/main" id="{71FFD21C-E2F3-19E9-B171-C0FD67481AD3}"/>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18" name="Group 17">
            <a:extLst>
              <a:ext uri="{FF2B5EF4-FFF2-40B4-BE49-F238E27FC236}">
                <a16:creationId xmlns:a16="http://schemas.microsoft.com/office/drawing/2014/main" id="{F10D86F0-8F3A-FC98-0070-AE63A8D533AB}"/>
              </a:ext>
            </a:extLst>
          </p:cNvPr>
          <p:cNvGrpSpPr/>
          <p:nvPr userDrawn="1"/>
        </p:nvGrpSpPr>
        <p:grpSpPr>
          <a:xfrm>
            <a:off x="584200" y="501051"/>
            <a:ext cx="2865763" cy="461326"/>
            <a:chOff x="584200" y="501051"/>
            <a:chExt cx="2865763" cy="461326"/>
          </a:xfrm>
        </p:grpSpPr>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close-up of a logo&#10;&#10;Description automatically generated">
              <a:extLst>
                <a:ext uri="{FF2B5EF4-FFF2-40B4-BE49-F238E27FC236}">
                  <a16:creationId xmlns:a16="http://schemas.microsoft.com/office/drawing/2014/main" id="{3085042E-7285-8D48-A4F5-10D0403280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6" name="Straight Connector 15">
              <a:extLst>
                <a:ext uri="{FF2B5EF4-FFF2-40B4-BE49-F238E27FC236}">
                  <a16:creationId xmlns:a16="http://schemas.microsoft.com/office/drawing/2014/main" id="{D32C4BBF-62E1-F15E-45EC-D61A3CA6F481}"/>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Text Placeholder 20">
            <a:extLst>
              <a:ext uri="{FF2B5EF4-FFF2-40B4-BE49-F238E27FC236}">
                <a16:creationId xmlns:a16="http://schemas.microsoft.com/office/drawing/2014/main" id="{D5F3ABE8-C65B-C5B3-4588-D91143669E4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46494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654BE51A-003C-28B7-C95B-47FEBDC18037}"/>
              </a:ext>
            </a:extLst>
          </p:cNvPr>
          <p:cNvPicPr/>
          <p:nvPr userDrawn="1"/>
        </p:nvPicPr>
        <p:blipFill>
          <a:blip r:embed="rId2"/>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10" name="Slide Number Placeholder 7">
            <a:extLst>
              <a:ext uri="{FF2B5EF4-FFF2-40B4-BE49-F238E27FC236}">
                <a16:creationId xmlns:a16="http://schemas.microsoft.com/office/drawing/2014/main" id="{3D6B7ABA-D11F-7F27-E2E6-142D4FCAE7A8}"/>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59943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Slide Gradient Blu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446FB28-BBFF-EB5E-F0EB-A506845DA95B}"/>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6B5CF81B-BCF7-37AC-AB74-E14CCC88878B}"/>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Tree>
    <p:extLst>
      <p:ext uri="{BB962C8B-B14F-4D97-AF65-F5344CB8AC3E}">
        <p14:creationId xmlns:p14="http://schemas.microsoft.com/office/powerpoint/2010/main" val="2048197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_Divider_Side_Content_v2">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13643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b="0">
                <a:latin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12886688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op_Banner_v3">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79217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_Divider_Picture_v1">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A0DBCE1E-1472-9CF8-A725-E54DB1DC0DD5}"/>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6" name="Text Placeholder 5">
            <a:extLst>
              <a:ext uri="{FF2B5EF4-FFF2-40B4-BE49-F238E27FC236}">
                <a16:creationId xmlns:a16="http://schemas.microsoft.com/office/drawing/2014/main" id="{EE32DAE1-9061-E290-18FA-8B44D80B2F88}"/>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Tree>
    <p:extLst>
      <p:ext uri="{BB962C8B-B14F-4D97-AF65-F5344CB8AC3E}">
        <p14:creationId xmlns:p14="http://schemas.microsoft.com/office/powerpoint/2010/main" val="1587039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_Divider_Side_Content_v5">
    <p:spTree>
      <p:nvGrpSpPr>
        <p:cNvPr id="1" name=""/>
        <p:cNvGrpSpPr/>
        <p:nvPr/>
      </p:nvGrpSpPr>
      <p:grpSpPr>
        <a:xfrm>
          <a:off x="0" y="0"/>
          <a:ext cx="0" cy="0"/>
          <a:chOff x="0" y="0"/>
          <a:chExt cx="0" cy="0"/>
        </a:xfrm>
      </p:grpSpPr>
      <p:pic>
        <p:nvPicPr>
          <p:cNvPr id="5" name="Picture 4" descr="A blue and purple background&#10;&#10;Description automatically generated">
            <a:extLst>
              <a:ext uri="{FF2B5EF4-FFF2-40B4-BE49-F238E27FC236}">
                <a16:creationId xmlns:a16="http://schemas.microsoft.com/office/drawing/2014/main" id="{4ECF9C7F-4A90-7844-7827-21AA0782632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64954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op_Banner_blank">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31832469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1401487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0865D-172E-ECFA-A92A-E6FB39B19AE2}"/>
              </a:ext>
            </a:extLst>
          </p:cNvPr>
          <p:cNvSpPr>
            <a:spLocks noGrp="1"/>
          </p:cNvSpPr>
          <p:nvPr>
            <p:ph type="dt" sz="half" idx="10"/>
          </p:nvPr>
        </p:nvSpPr>
        <p:spPr/>
        <p:txBody>
          <a:bodyPr/>
          <a:lstStyle/>
          <a:p>
            <a:fld id="{39EDD554-D667-42B5-B5FB-BA08B806243C}" type="datetimeFigureOut">
              <a:rPr lang="en-US" smtClean="0"/>
              <a:t>2/15/25</a:t>
            </a:fld>
            <a:endParaRPr lang="en-US"/>
          </a:p>
        </p:txBody>
      </p:sp>
      <p:sp>
        <p:nvSpPr>
          <p:cNvPr id="3" name="Footer Placeholder 2">
            <a:extLst>
              <a:ext uri="{FF2B5EF4-FFF2-40B4-BE49-F238E27FC236}">
                <a16:creationId xmlns:a16="http://schemas.microsoft.com/office/drawing/2014/main" id="{93DF8EA9-FAED-203B-516B-04001AD331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8ABE-FAB5-B02B-E361-D9D2E71E17CD}"/>
              </a:ext>
            </a:extLst>
          </p:cNvPr>
          <p:cNvSpPr>
            <a:spLocks noGrp="1"/>
          </p:cNvSpPr>
          <p:nvPr>
            <p:ph type="sldNum" sz="quarter" idx="12"/>
          </p:nvPr>
        </p:nvSpPr>
        <p:spPr/>
        <p:txBody>
          <a:bodyPr/>
          <a:lstStyle/>
          <a:p>
            <a:fld id="{C1A644B3-EFF6-498A-A9EB-9E8591C0E2D7}" type="slidenum">
              <a:rPr lang="en-US" smtClean="0"/>
              <a:t>‹#›</a:t>
            </a:fld>
            <a:endParaRPr lang="en-US"/>
          </a:p>
        </p:txBody>
      </p:sp>
    </p:spTree>
    <p:extLst>
      <p:ext uri="{BB962C8B-B14F-4D97-AF65-F5344CB8AC3E}">
        <p14:creationId xmlns:p14="http://schemas.microsoft.com/office/powerpoint/2010/main" val="41009754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op_Banner_NoTert_Dark">
    <p:spTree>
      <p:nvGrpSpPr>
        <p:cNvPr id="1" name=""/>
        <p:cNvGrpSpPr/>
        <p:nvPr/>
      </p:nvGrpSpPr>
      <p:grpSpPr>
        <a:xfrm>
          <a:off x="0" y="0"/>
          <a:ext cx="0" cy="0"/>
          <a:chOff x="0" y="0"/>
          <a:chExt cx="0" cy="0"/>
        </a:xfrm>
      </p:grpSpPr>
      <p:sp>
        <p:nvSpPr>
          <p:cNvPr id="4" name="title background image">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6" name="Text Placeholder">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5" name="Title">
            <a:extLst>
              <a:ext uri="{FF2B5EF4-FFF2-40B4-BE49-F238E27FC236}">
                <a16:creationId xmlns:a16="http://schemas.microsoft.com/office/drawing/2014/main" id="{28D86701-9B62-A519-7A32-7F594BFD1311}"/>
              </a:ext>
            </a:extLst>
          </p:cNvPr>
          <p:cNvSpPr>
            <a:spLocks noGrp="1"/>
          </p:cNvSpPr>
          <p:nvPr>
            <p:ph type="title"/>
          </p:nvPr>
        </p:nvSpPr>
        <p:spPr>
          <a:xfrm>
            <a:off x="563498" y="178166"/>
            <a:ext cx="11018520" cy="553998"/>
          </a:xfrm>
        </p:spPr>
        <p:txBody>
          <a:bodyPr vert="horz" wrap="square" lIns="0" tIns="0" rIns="0" bIns="0" rtlCol="0">
            <a:spAutoFit/>
          </a:bodyPr>
          <a:lstStyle>
            <a:lvl1pPr>
              <a:defRPr lang="en-US" i="0" spc="0">
                <a:solidFill>
                  <a:schemeClr val="bg1"/>
                </a:solidFill>
                <a:latin typeface="Segoe UI" panose="020B05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p>
        </p:txBody>
      </p:sp>
    </p:spTree>
    <p:custDataLst>
      <p:tags r:id="rId1"/>
    </p:custDataLst>
    <p:extLst>
      <p:ext uri="{BB962C8B-B14F-4D97-AF65-F5344CB8AC3E}">
        <p14:creationId xmlns:p14="http://schemas.microsoft.com/office/powerpoint/2010/main" val="7157284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Gradient">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pic>
        <p:nvPicPr>
          <p:cNvPr id="2" name="Picture 1" descr="A blue and white gradient&#10;&#10;Description automatically generated">
            <a:extLst>
              <a:ext uri="{FF2B5EF4-FFF2-40B4-BE49-F238E27FC236}">
                <a16:creationId xmlns:a16="http://schemas.microsoft.com/office/drawing/2014/main" id="{80DDE218-59BB-F5D5-A121-5121533C28C2}"/>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4" name="Slide Number Placeholder 7">
            <a:extLst>
              <a:ext uri="{FF2B5EF4-FFF2-40B4-BE49-F238E27FC236}">
                <a16:creationId xmlns:a16="http://schemas.microsoft.com/office/drawing/2014/main" id="{8CF69241-8C36-699C-146C-79A5F701A389}"/>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7626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56293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75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Purple">
    <p:bg>
      <p:bgPr>
        <a:solidFill>
          <a:srgbClr val="1B1A61"/>
        </a:soli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custDataLst>
      <p:tags r:id="rId1"/>
    </p:custDataLst>
    <p:extLst>
      <p:ext uri="{BB962C8B-B14F-4D97-AF65-F5344CB8AC3E}">
        <p14:creationId xmlns:p14="http://schemas.microsoft.com/office/powerpoint/2010/main" val="334784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60508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692677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F099207-372D-76C0-C010-7DF0DF17F890}"/>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3FF8037D-7395-DB31-4944-B785BC05F194}"/>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C146E598-C66E-AAB0-9B49-1A43FE420093}"/>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473422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theme" Target="../theme/theme3.xml"/><Relationship Id="rId5" Type="http://schemas.openxmlformats.org/officeDocument/2006/relationships/image" Target="../media/image39.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7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9676922"/>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 id="2147488487" r:id="rId41"/>
    <p:sldLayoutId id="2147488488" r:id="rId42"/>
    <p:sldLayoutId id="2147488489" r:id="rId43"/>
    <p:sldLayoutId id="2147488490" r:id="rId44"/>
    <p:sldLayoutId id="2147488491" r:id="rId45"/>
    <p:sldLayoutId id="2147488492" r:id="rId46"/>
    <p:sldLayoutId id="2147488493" r:id="rId47"/>
    <p:sldLayoutId id="2147488494" r:id="rId48"/>
    <p:sldLayoutId id="2147488495" r:id="rId49"/>
    <p:sldLayoutId id="2147488496" r:id="rId50"/>
    <p:sldLayoutId id="2147488497" r:id="rId51"/>
    <p:sldLayoutId id="2147488498" r:id="rId52"/>
    <p:sldLayoutId id="2147488499" r:id="rId53"/>
    <p:sldLayoutId id="2147488500" r:id="rId54"/>
    <p:sldLayoutId id="2147488501" r:id="rId55"/>
    <p:sldLayoutId id="2147488502" r:id="rId56"/>
    <p:sldLayoutId id="2147488503" r:id="rId57"/>
    <p:sldLayoutId id="2147488504" r:id="rId58"/>
    <p:sldLayoutId id="2147488505" r:id="rId59"/>
    <p:sldLayoutId id="2147488506" r:id="rId60"/>
    <p:sldLayoutId id="2147488507" r:id="rId61"/>
    <p:sldLayoutId id="2147488508" r:id="rId62"/>
    <p:sldLayoutId id="2147488509" r:id="rId63"/>
    <p:sldLayoutId id="2147488510" r:id="rId64"/>
    <p:sldLayoutId id="2147488511" r:id="rId65"/>
    <p:sldLayoutId id="2147488512" r:id="rId66"/>
    <p:sldLayoutId id="2147488513" r:id="rId67"/>
    <p:sldLayoutId id="2147488617" r:id="rId68"/>
    <p:sldLayoutId id="2147488618" r:id="rId69"/>
    <p:sldLayoutId id="2147488619" r:id="rId70"/>
    <p:sldLayoutId id="2147488621" r:id="rId7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4"/>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142534"/>
      </p:ext>
    </p:extLst>
  </p:cSld>
  <p:clrMap bg1="lt1" tx1="dk1" bg2="lt2" tx2="dk2" accent1="accent1" accent2="accent2" accent3="accent3" accent4="accent4" accent5="accent5" accent6="accent6" hlink="hlink" folHlink="folHlink"/>
  <p:sldLayoutIdLst>
    <p:sldLayoutId id="2147488590" r:id="rId1"/>
    <p:sldLayoutId id="2147488614" r:id="rId2"/>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p:nvPicPr>
        <p:blipFill>
          <a:blip r:embed="rId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4" name="GRID" hidden="1">
            <a:extLst>
              <a:ext uri="{FF2B5EF4-FFF2-40B4-BE49-F238E27FC236}">
                <a16:creationId xmlns:a16="http://schemas.microsoft.com/office/drawing/2014/main" id="{AE3F87E0-F79B-2707-1C87-58507FDEF257}"/>
              </a:ext>
            </a:extLst>
          </p:cNvPr>
          <p:cNvGrpSpPr/>
          <p:nvPr userDrawn="1"/>
        </p:nvGrpSpPr>
        <p:grpSpPr>
          <a:xfrm>
            <a:off x="0" y="0"/>
            <a:ext cx="12192000" cy="6858000"/>
            <a:chOff x="0" y="0"/>
            <a:chExt cx="12192000" cy="6858000"/>
          </a:xfrm>
        </p:grpSpPr>
        <p:cxnSp>
          <p:nvCxnSpPr>
            <p:cNvPr id="36" name="Straight Connector 35">
              <a:extLst>
                <a:ext uri="{FF2B5EF4-FFF2-40B4-BE49-F238E27FC236}">
                  <a16:creationId xmlns:a16="http://schemas.microsoft.com/office/drawing/2014/main" id="{79C9FB07-FFCE-0ED3-D969-CF513093011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FADBB0-C1CC-5E33-D57B-A8567152AF0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6E044E-06FD-028F-C3B4-9D9ECB4D3DBB}"/>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2C940D-2E98-D1B4-93DB-34981DCAE45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B3156F-F32E-3980-D17B-619974D1162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4935B9-011E-A58D-4C4E-1717A8EAF49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761359-39F6-CDB4-6377-8A3EF2DAE6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92B802-067D-51E0-8F31-8E19EFAB4D5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E0D01B-846F-ACB3-FF2C-78F5348103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4F1602-0A0C-D513-D195-60125CA4ABC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3CFFA56-68F3-E570-3106-88DD2A57D1F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D2717F-DBF0-2D5A-AD32-C73EBA54C92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2845DB-E9CD-5785-3C37-8D52A011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611CEC-BA72-A288-AE17-21071AC62B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4524A3-555E-3E6F-5EDD-D99F4CEBDA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3DD1D-83A8-555F-9CC6-4540A742919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520058E-2C11-8F95-5F02-76BAC50A66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5D0C02C-C05A-E058-2CF6-8F148A38E7E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A1E23F-9EB4-6940-860C-DD3E0F41D73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691A99C-8590-4DAF-0997-B0647783149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C9053F-3932-9504-12B3-D061E34A2F8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9EE209-13FE-8C9E-E016-1879836341F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010B8-6A22-3789-9069-8A6E844598E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95ADA61-2C40-14E6-4E97-163E23A2777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0BDD4E-17DA-BFF3-2418-566B20D2219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11CC2F4-F160-30BE-11C5-850FE0CE754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8AA618-0E99-6358-8199-13F36AA6AF8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3B8405A-AD45-3605-D8EF-454BAC2FCE0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5CC0A36-FF05-B224-3234-EE7D7580EC5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6F78C1E-4704-60BB-F462-874C3D14089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13D08D1-E6B1-215E-9A27-1419EDD870C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3A75E1-5A47-E5D4-CC48-95BA831AD05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EB7EA3-AA91-13FE-0DAE-C22947EC79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0A3B6A-2C17-9205-F3C6-4C79F323267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16" name="Object 115">
            <a:extLst>
              <a:ext uri="{FF2B5EF4-FFF2-40B4-BE49-F238E27FC236}">
                <a16:creationId xmlns:a16="http://schemas.microsoft.com/office/drawing/2014/main" id="{D7ED771E-3A6B-B742-A75B-67FF83CC55B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16" name="Object 115">
                        <a:extLst>
                          <a:ext uri="{FF2B5EF4-FFF2-40B4-BE49-F238E27FC236}">
                            <a16:creationId xmlns:a16="http://schemas.microsoft.com/office/drawing/2014/main" id="{D7ED771E-3A6B-B742-A75B-67FF83CC55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7" name=".64 square" hidden="1">
            <a:extLst>
              <a:ext uri="{FF2B5EF4-FFF2-40B4-BE49-F238E27FC236}">
                <a16:creationId xmlns:a16="http://schemas.microsoft.com/office/drawing/2014/main" id="{31D8846F-400F-2514-E2B9-E2230CEE68C8}"/>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8" name=".32 square" hidden="1">
            <a:extLst>
              <a:ext uri="{FF2B5EF4-FFF2-40B4-BE49-F238E27FC236}">
                <a16:creationId xmlns:a16="http://schemas.microsoft.com/office/drawing/2014/main" id="{A4F47B36-BD9C-5302-58BD-27D3CCC4504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2255206"/>
      </p:ext>
    </p:extLst>
  </p:cSld>
  <p:clrMap bg1="lt1" tx1="dk1" bg2="lt2" tx2="dk2" accent1="accent1" accent2="accent2" accent3="accent3" accent4="accent4" accent5="accent5" accent6="accent6" hlink="hlink" folHlink="folHlink"/>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9.xml"/><Relationship Id="rId1" Type="http://schemas.openxmlformats.org/officeDocument/2006/relationships/tags" Target="../tags/tag17.xml"/><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2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1.png"/><Relationship Id="rId2" Type="http://schemas.openxmlformats.org/officeDocument/2006/relationships/slideLayout" Target="../slideLayouts/slideLayout30.xml"/><Relationship Id="rId1" Type="http://schemas.openxmlformats.org/officeDocument/2006/relationships/tags" Target="../tags/tag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5.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7.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7.xml"/><Relationship Id="rId1" Type="http://schemas.openxmlformats.org/officeDocument/2006/relationships/tags" Target="../tags/tag30.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0.xml"/><Relationship Id="rId1" Type="http://schemas.openxmlformats.org/officeDocument/2006/relationships/tags" Target="../tags/tag9.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7.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notesSlide" Target="../notesSlides/notesSlide29.xml"/><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slideLayout" Target="../slideLayouts/slideLayout57.xml"/><Relationship Id="rId16" Type="http://schemas.openxmlformats.org/officeDocument/2006/relationships/image" Target="../media/image68.svg"/><Relationship Id="rId1" Type="http://schemas.openxmlformats.org/officeDocument/2006/relationships/tags" Target="../tags/tag3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0.xml"/><Relationship Id="rId5" Type="http://schemas.openxmlformats.org/officeDocument/2006/relationships/image" Target="../media/image44.jpeg"/><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11.xml"/><Relationship Id="rId5" Type="http://schemas.openxmlformats.org/officeDocument/2006/relationships/hyperlink" Target="https://solliancenet.github.io/microsoft-postgresql-solution-accelerator-build-your-own-ai-copilot/02-Setup/"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0C75CE-CBC7-F3B2-4BD2-8692B430F040}"/>
              </a:ext>
            </a:extLst>
          </p:cNvPr>
          <p:cNvSpPr>
            <a:spLocks noGrp="1"/>
          </p:cNvSpPr>
          <p:nvPr>
            <p:ph type="ftr" sz="quarter" idx="13"/>
          </p:nvPr>
        </p:nvSpPr>
        <p:spPr/>
        <p:txBody>
          <a:bodyPr/>
          <a:lstStyle/>
          <a:p>
            <a:r>
              <a:rPr lang="fr-FR" dirty="0">
                <a:effectLst/>
              </a:rPr>
              <a:t>© 2024 Microsoft.  All </a:t>
            </a:r>
            <a:r>
              <a:rPr lang="fr-FR" dirty="0" err="1">
                <a:effectLst/>
              </a:rPr>
              <a:t>rights</a:t>
            </a:r>
            <a:r>
              <a:rPr lang="fr-FR" dirty="0">
                <a:effectLst/>
              </a:rPr>
              <a:t> </a:t>
            </a:r>
            <a:r>
              <a:rPr lang="fr-FR" dirty="0" err="1">
                <a:effectLst/>
              </a:rPr>
              <a:t>reserved</a:t>
            </a:r>
            <a:endParaRPr lang="fr-FR" dirty="0">
              <a:effectLst/>
            </a:endParaRPr>
          </a:p>
        </p:txBody>
      </p:sp>
      <p:sp>
        <p:nvSpPr>
          <p:cNvPr id="5" name="Slide Number Placeholder 4">
            <a:extLst>
              <a:ext uri="{FF2B5EF4-FFF2-40B4-BE49-F238E27FC236}">
                <a16:creationId xmlns:a16="http://schemas.microsoft.com/office/drawing/2014/main" id="{C9A94C6A-14A3-FF70-87A7-A22A896E5164}"/>
              </a:ext>
            </a:extLst>
          </p:cNvPr>
          <p:cNvSpPr>
            <a:spLocks noGrp="1"/>
          </p:cNvSpPr>
          <p:nvPr>
            <p:ph type="sldNum" sz="quarter" idx="15"/>
          </p:nvPr>
        </p:nvSpPr>
        <p:spPr/>
        <p:txBody>
          <a:bodyPr/>
          <a:lstStyle/>
          <a:p>
            <a:fld id="{F126207E-29C7-4F9F-8309-C6BAAD6BC8C8}" type="slidenum">
              <a:rPr lang="en-US" smtClean="0"/>
              <a:pPr/>
              <a:t>1</a:t>
            </a:fld>
            <a:endParaRPr lang="en-US"/>
          </a:p>
        </p:txBody>
      </p:sp>
      <p:sp>
        <p:nvSpPr>
          <p:cNvPr id="8" name="Text Placeholder 3">
            <a:extLst>
              <a:ext uri="{FF2B5EF4-FFF2-40B4-BE49-F238E27FC236}">
                <a16:creationId xmlns:a16="http://schemas.microsoft.com/office/drawing/2014/main" id="{ABA542F6-1A6A-BFA5-1DAC-E9D624CA5793}"/>
              </a:ext>
            </a:extLst>
          </p:cNvPr>
          <p:cNvSpPr txBox="1">
            <a:spLocks/>
          </p:cNvSpPr>
          <p:nvPr/>
        </p:nvSpPr>
        <p:spPr>
          <a:xfrm>
            <a:off x="563499" y="2502195"/>
            <a:ext cx="10933112" cy="1107996"/>
          </a:xfrm>
          <a:prstGeom prst="rect">
            <a:avLst/>
          </a:prstGeom>
        </p:spPr>
        <p:txBody>
          <a:bodyPr vert="horz" wrap="square" lIns="0" tIns="0" rIns="0" bIns="0" rtlCol="0" anchor="t">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latin typeface="Segoe Sans Text"/>
                <a:cs typeface="Segoe Sans Text"/>
              </a:rPr>
              <a:t>Solution Accelerator:</a:t>
            </a:r>
            <a:br>
              <a:rPr lang="en-US" sz="3600" b="1" dirty="0">
                <a:latin typeface="Segoe Sans Text"/>
                <a:cs typeface="Segoe Sans Text"/>
              </a:rPr>
            </a:br>
            <a:r>
              <a:rPr lang="en-US" sz="3600" b="1" dirty="0">
                <a:latin typeface="Segoe Sans Text"/>
                <a:cs typeface="Segoe Sans Text"/>
              </a:rPr>
              <a:t>Build your own AI Copilot for FSI with PostgreSQL</a:t>
            </a:r>
          </a:p>
        </p:txBody>
      </p:sp>
    </p:spTree>
    <p:extLst>
      <p:ext uri="{BB962C8B-B14F-4D97-AF65-F5344CB8AC3E}">
        <p14:creationId xmlns:p14="http://schemas.microsoft.com/office/powerpoint/2010/main" val="2718322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0760E-D511-CBCC-D5D1-A424636AE980}"/>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9723267-C4DC-D122-E0D9-17E76CF0B7DD}"/>
              </a:ext>
            </a:extLst>
          </p:cNvPr>
          <p:cNvSpPr>
            <a:spLocks noGrp="1"/>
          </p:cNvSpPr>
          <p:nvPr>
            <p:ph type="sldNum" sz="quarter" idx="18"/>
          </p:nvPr>
        </p:nvSpPr>
        <p:spPr/>
        <p:txBody>
          <a:bodyPr/>
          <a:lstStyle/>
          <a:p>
            <a:fld id="{F126207E-29C7-4F9F-8309-C6BAAD6BC8C8}" type="slidenum">
              <a:rPr lang="en-US" smtClean="0"/>
              <a:pPr/>
              <a:t>10</a:t>
            </a:fld>
            <a:endParaRPr lang="en-US"/>
          </a:p>
        </p:txBody>
      </p:sp>
      <p:sp>
        <p:nvSpPr>
          <p:cNvPr id="5" name="Text Placeholder 4">
            <a:extLst>
              <a:ext uri="{FF2B5EF4-FFF2-40B4-BE49-F238E27FC236}">
                <a16:creationId xmlns:a16="http://schemas.microsoft.com/office/drawing/2014/main" id="{B7AAEFCB-2A7E-13DD-CB51-6D2075B5D7B0}"/>
              </a:ext>
            </a:extLst>
          </p:cNvPr>
          <p:cNvSpPr>
            <a:spLocks noGrp="1"/>
          </p:cNvSpPr>
          <p:nvPr>
            <p:ph type="body" sz="quarter" idx="19"/>
          </p:nvPr>
        </p:nvSpPr>
        <p:spPr/>
        <p:txBody>
          <a:bodyPr/>
          <a:lstStyle/>
          <a:p>
            <a:r>
              <a:rPr lang="en-US"/>
              <a:t>Agenda – Day one</a:t>
            </a:r>
          </a:p>
        </p:txBody>
      </p:sp>
      <p:graphicFrame>
        <p:nvGraphicFramePr>
          <p:cNvPr id="6" name="Table 5">
            <a:extLst>
              <a:ext uri="{FF2B5EF4-FFF2-40B4-BE49-F238E27FC236}">
                <a16:creationId xmlns:a16="http://schemas.microsoft.com/office/drawing/2014/main" id="{226CC227-2D4B-80AB-CDB9-94E1D4A9070F}"/>
              </a:ext>
            </a:extLst>
          </p:cNvPr>
          <p:cNvGraphicFramePr>
            <a:graphicFrameLocks noGrp="1"/>
          </p:cNvGraphicFramePr>
          <p:nvPr>
            <p:extLst>
              <p:ext uri="{D42A27DB-BD31-4B8C-83A1-F6EECF244321}">
                <p14:modId xmlns:p14="http://schemas.microsoft.com/office/powerpoint/2010/main" val="2573683526"/>
              </p:ext>
            </p:extLst>
          </p:nvPr>
        </p:nvGraphicFramePr>
        <p:xfrm>
          <a:off x="584199" y="1293854"/>
          <a:ext cx="11102008" cy="4572000"/>
        </p:xfrm>
        <a:graphic>
          <a:graphicData uri="http://schemas.openxmlformats.org/drawingml/2006/table">
            <a:tbl>
              <a:tblPr firstRow="1">
                <a:tableStyleId>{5C22544A-7EE6-4342-B048-85BDC9FD1C3A}</a:tableStyleId>
              </a:tblPr>
              <a:tblGrid>
                <a:gridCol w="1988342">
                  <a:extLst>
                    <a:ext uri="{9D8B030D-6E8A-4147-A177-3AD203B41FA5}">
                      <a16:colId xmlns:a16="http://schemas.microsoft.com/office/drawing/2014/main" val="851149509"/>
                    </a:ext>
                  </a:extLst>
                </a:gridCol>
                <a:gridCol w="1104399">
                  <a:extLst>
                    <a:ext uri="{9D8B030D-6E8A-4147-A177-3AD203B41FA5}">
                      <a16:colId xmlns:a16="http://schemas.microsoft.com/office/drawing/2014/main" val="1957162087"/>
                    </a:ext>
                  </a:extLst>
                </a:gridCol>
                <a:gridCol w="6300455">
                  <a:extLst>
                    <a:ext uri="{9D8B030D-6E8A-4147-A177-3AD203B41FA5}">
                      <a16:colId xmlns:a16="http://schemas.microsoft.com/office/drawing/2014/main" val="4003487330"/>
                    </a:ext>
                  </a:extLst>
                </a:gridCol>
                <a:gridCol w="1708812">
                  <a:extLst>
                    <a:ext uri="{9D8B030D-6E8A-4147-A177-3AD203B41FA5}">
                      <a16:colId xmlns:a16="http://schemas.microsoft.com/office/drawing/2014/main" val="4031771589"/>
                    </a:ext>
                  </a:extLst>
                </a:gridCol>
              </a:tblGrid>
              <a:tr h="457200">
                <a:tc>
                  <a:txBody>
                    <a:bodyPr/>
                    <a:lstStyle/>
                    <a:p>
                      <a:pPr marL="0" marR="0" algn="ctr">
                        <a:lnSpc>
                          <a:spcPct val="115000"/>
                        </a:lnSpc>
                        <a:spcBef>
                          <a:spcPts val="0"/>
                        </a:spcBef>
                        <a:spcAft>
                          <a:spcPts val="0"/>
                        </a:spcAft>
                      </a:pPr>
                      <a:r>
                        <a:rPr lang="en-US" sz="1600" kern="100">
                          <a:effectLst/>
                        </a:rPr>
                        <a:t>Start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Minutes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Topic</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Channel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extLst>
                  <a:ext uri="{0D108BD9-81ED-4DB2-BD59-A6C34878D82A}">
                    <a16:rowId xmlns:a16="http://schemas.microsoft.com/office/drawing/2014/main" val="3755648029"/>
                  </a:ext>
                </a:extLst>
              </a:tr>
              <a:tr h="457200">
                <a:tc>
                  <a:txBody>
                    <a:bodyPr/>
                    <a:lstStyle/>
                    <a:p>
                      <a:pPr marL="0" marR="0" algn="ctr">
                        <a:lnSpc>
                          <a:spcPct val="115000"/>
                        </a:lnSpc>
                        <a:spcBef>
                          <a:spcPts val="0"/>
                        </a:spcBef>
                        <a:spcAft>
                          <a:spcPts val="0"/>
                        </a:spcAft>
                      </a:pPr>
                      <a:r>
                        <a:rPr lang="en-US" sz="1800" kern="100">
                          <a:effectLst/>
                        </a:rPr>
                        <a:t>9:00 am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dirty="0">
                          <a:effectLst/>
                        </a:rPr>
                        <a:t>60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800" kern="100">
                          <a:effectLst/>
                        </a:rPr>
                        <a:t>Workshop overview and exercise intro​</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a:effectLst/>
                        </a:rPr>
                        <a:t>General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4629013"/>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207133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5290387"/>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0508329"/>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9569311"/>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624038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245544"/>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4816042"/>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6421366"/>
                  </a:ext>
                </a:extLst>
              </a:tr>
            </a:tbl>
          </a:graphicData>
        </a:graphic>
      </p:graphicFrame>
    </p:spTree>
    <p:custDataLst>
      <p:tags r:id="rId1"/>
    </p:custDataLst>
    <p:extLst>
      <p:ext uri="{BB962C8B-B14F-4D97-AF65-F5344CB8AC3E}">
        <p14:creationId xmlns:p14="http://schemas.microsoft.com/office/powerpoint/2010/main" val="11036725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727E0-4AFB-10B6-E96A-EEF01EEC733D}"/>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The workshop scenario</a:t>
            </a:r>
          </a:p>
        </p:txBody>
      </p:sp>
      <p:sp>
        <p:nvSpPr>
          <p:cNvPr id="8" name="Text Placeholder 7">
            <a:extLst>
              <a:ext uri="{FF2B5EF4-FFF2-40B4-BE49-F238E27FC236}">
                <a16:creationId xmlns:a16="http://schemas.microsoft.com/office/drawing/2014/main" id="{B15BF1E7-565A-82AC-3643-86F544835843}"/>
              </a:ext>
            </a:extLst>
          </p:cNvPr>
          <p:cNvSpPr>
            <a:spLocks noGrp="1"/>
          </p:cNvSpPr>
          <p:nvPr>
            <p:ph type="body" sz="quarter" idx="12"/>
          </p:nvPr>
        </p:nvSpPr>
        <p:spPr/>
        <p:txBody>
          <a:bodyPr/>
          <a:lstStyle/>
          <a:p>
            <a:r>
              <a:rPr lang="en-US" dirty="0"/>
              <a:t>Woodgrove Bank</a:t>
            </a:r>
          </a:p>
        </p:txBody>
      </p:sp>
      <p:sp>
        <p:nvSpPr>
          <p:cNvPr id="2" name="Footer Placeholder 1">
            <a:extLst>
              <a:ext uri="{FF2B5EF4-FFF2-40B4-BE49-F238E27FC236}">
                <a16:creationId xmlns:a16="http://schemas.microsoft.com/office/drawing/2014/main" id="{7D06C0AD-57F4-12EB-6509-3751C2C66893}"/>
              </a:ext>
            </a:extLst>
          </p:cNvPr>
          <p:cNvSpPr>
            <a:spLocks noGrp="1"/>
          </p:cNvSpPr>
          <p:nvPr>
            <p:ph type="ftr" sz="quarter" idx="13"/>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A301057F-7378-6706-0609-8AA21C719558}"/>
              </a:ext>
            </a:extLst>
          </p:cNvPr>
          <p:cNvSpPr>
            <a:spLocks noGrp="1"/>
          </p:cNvSpPr>
          <p:nvPr>
            <p:ph type="sldNum" sz="quarter" idx="15"/>
          </p:nvPr>
        </p:nvSpPr>
        <p:spPr/>
        <p:txBody>
          <a:bodyPr/>
          <a:lstStyle/>
          <a:p>
            <a:fld id="{F126207E-29C7-4F9F-8309-C6BAAD6BC8C8}" type="slidenum">
              <a:rPr lang="en-US" dirty="0" smtClean="0"/>
              <a:pPr/>
              <a:t>11</a:t>
            </a:fld>
            <a:endParaRPr lang="en-US"/>
          </a:p>
        </p:txBody>
      </p:sp>
    </p:spTree>
    <p:custDataLst>
      <p:tags r:id="rId1"/>
    </p:custDataLst>
    <p:extLst>
      <p:ext uri="{BB962C8B-B14F-4D97-AF65-F5344CB8AC3E}">
        <p14:creationId xmlns:p14="http://schemas.microsoft.com/office/powerpoint/2010/main" val="16689402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ECC95-B192-65F1-7E92-6E65F68023FC}"/>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529DD389-ABB8-3220-A0CE-6B90ABBCF0EA}"/>
              </a:ext>
            </a:extLst>
          </p:cNvPr>
          <p:cNvSpPr>
            <a:spLocks noGrp="1"/>
          </p:cNvSpPr>
          <p:nvPr>
            <p:ph type="sldNum" sz="quarter" idx="18"/>
          </p:nvPr>
        </p:nvSpPr>
        <p:spPr/>
        <p:txBody>
          <a:bodyPr/>
          <a:lstStyle/>
          <a:p>
            <a:fld id="{F126207E-29C7-4F9F-8309-C6BAAD6BC8C8}" type="slidenum">
              <a:rPr lang="en-US" smtClean="0"/>
              <a:pPr/>
              <a:t>12</a:t>
            </a:fld>
            <a:endParaRPr lang="en-US"/>
          </a:p>
        </p:txBody>
      </p:sp>
      <p:sp>
        <p:nvSpPr>
          <p:cNvPr id="5" name="Text Placeholder 4">
            <a:extLst>
              <a:ext uri="{FF2B5EF4-FFF2-40B4-BE49-F238E27FC236}">
                <a16:creationId xmlns:a16="http://schemas.microsoft.com/office/drawing/2014/main" id="{24F4D96E-D4BE-3249-23A7-BB4968371AC7}"/>
              </a:ext>
            </a:extLst>
          </p:cNvPr>
          <p:cNvSpPr>
            <a:spLocks noGrp="1"/>
          </p:cNvSpPr>
          <p:nvPr>
            <p:ph type="body" sz="quarter" idx="13"/>
          </p:nvPr>
        </p:nvSpPr>
        <p:spPr>
          <a:xfrm>
            <a:off x="467247" y="1789544"/>
            <a:ext cx="6216888" cy="4224890"/>
          </a:xfrm>
        </p:spPr>
        <p:txBody>
          <a:bodyPr/>
          <a:lstStyle/>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is a Financial Services company that sells a wide range of banking products and services. The bank operates in four continents and 180 countries, offering services to both public and private sectors.</a:t>
            </a:r>
          </a:p>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faces several challenges with its existing Contract Management Portal</a:t>
            </a:r>
            <a:r>
              <a:rPr lang="en-US"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r>
              <a:rPr lang="en-US" dirty="0">
                <a:latin typeface="Segoe UI" panose="020B0502040204020203" pitchFamily="34" charset="0"/>
                <a:ea typeface="Segoe UI" panose="020B0502040204020203" pitchFamily="34" charset="0"/>
                <a:cs typeface="Segoe UI" panose="020B0502040204020203" pitchFamily="34" charset="0"/>
              </a:rPr>
              <a:t>The challenges are associated with validating contract-related documents, such as Statements of Work (SOWs) and invoices. </a:t>
            </a:r>
          </a:p>
          <a:p>
            <a:pPr marL="0" marR="0" algn="just">
              <a:lnSpc>
                <a:spcPct val="107000"/>
              </a:lnSpc>
              <a:spcBef>
                <a:spcPts val="0"/>
              </a:spcBef>
              <a:spcAft>
                <a:spcPts val="800"/>
              </a:spcAft>
            </a:pPr>
            <a:r>
              <a:rPr lang="en-US" dirty="0">
                <a:latin typeface="Segoe UI" panose="020B0502040204020203" pitchFamily="34" charset="0"/>
                <a:ea typeface="Segoe UI" panose="020B0502040204020203" pitchFamily="34" charset="0"/>
                <a:cs typeface="Segoe UI" panose="020B0502040204020203" pitchFamily="34" charset="0"/>
              </a:rPr>
              <a:t>Traditionally, this validation process is manual, prone to errors, and time-consuming.</a:t>
            </a: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nSpc>
                <a:spcPct val="107000"/>
              </a:lnSpc>
              <a:spcBef>
                <a:spcPts val="0"/>
              </a:spcBef>
              <a:spcAft>
                <a:spcPts val="800"/>
              </a:spcAft>
            </a:pPr>
            <a:endParaRPr lang="en-US"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E54928A9-A6C0-88DC-C2A7-D51AD9F4BCEA}"/>
              </a:ext>
            </a:extLst>
          </p:cNvPr>
          <p:cNvSpPr>
            <a:spLocks noGrp="1"/>
          </p:cNvSpPr>
          <p:nvPr>
            <p:ph type="title"/>
          </p:nvPr>
        </p:nvSpPr>
        <p:spPr>
          <a:xfrm>
            <a:off x="563498" y="178166"/>
            <a:ext cx="11018520" cy="1107996"/>
          </a:xfrm>
        </p:spPr>
        <p:txBody>
          <a:bodyPr/>
          <a:lstStyle/>
          <a:p>
            <a:r>
              <a:rPr lang="en-US" dirty="0"/>
              <a:t>Woodgrove Bank</a:t>
            </a:r>
            <a:br>
              <a:rPr lang="en-US" dirty="0"/>
            </a:br>
            <a:endParaRPr lang="en-US" dirty="0"/>
          </a:p>
        </p:txBody>
      </p:sp>
      <p:pic>
        <p:nvPicPr>
          <p:cNvPr id="2052" name="Picture 4" descr="Top 5 companies in banking sector, the pros and cons of working with them | TJinsite">
            <a:extLst>
              <a:ext uri="{FF2B5EF4-FFF2-40B4-BE49-F238E27FC236}">
                <a16:creationId xmlns:a16="http://schemas.microsoft.com/office/drawing/2014/main" id="{99D9AF37-F97D-D2C1-E634-13137E127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47" y="1789544"/>
            <a:ext cx="5364253" cy="42248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62725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4A46D-202F-34D1-7011-CB8F6F69290E}"/>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Introduction to the solution accelerator</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464908" y="1268085"/>
            <a:ext cx="11144924" cy="3323987"/>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Purpose:</a:t>
            </a:r>
            <a:br>
              <a:rPr lang="en-US" b="1" i="0" dirty="0">
                <a:solidFill>
                  <a:srgbClr val="1F2328"/>
                </a:solidFill>
                <a:effectLst/>
                <a:latin typeface="Segoe Sans Text"/>
                <a:cs typeface="Segoe Sans Text"/>
              </a:rPr>
            </a:br>
            <a:r>
              <a:rPr lang="en-NZ" b="0" i="0" u="none" strike="noStrike" dirty="0">
                <a:solidFill>
                  <a:srgbClr val="000000"/>
                </a:solidFill>
                <a:effectLst/>
                <a:latin typeface="-webkit-standard"/>
              </a:rPr>
              <a:t>This accelerator demonstrates how to enhance Financial Services Industry applications by integrating AI-driven data validation, vector search, semantic ranking, and </a:t>
            </a:r>
            <a:r>
              <a:rPr lang="en-NZ" b="0" i="0" u="none" strike="noStrike" dirty="0" err="1">
                <a:solidFill>
                  <a:srgbClr val="000000"/>
                </a:solidFill>
                <a:effectLst/>
                <a:latin typeface="-webkit-standard"/>
              </a:rPr>
              <a:t>GraphRAG</a:t>
            </a:r>
            <a:r>
              <a:rPr lang="en-NZ" b="0" i="0" u="none" strike="noStrike" dirty="0">
                <a:solidFill>
                  <a:srgbClr val="000000"/>
                </a:solidFill>
                <a:effectLst/>
                <a:latin typeface="-webkit-standard"/>
              </a:rPr>
              <a:t> techniques into Azure Database for PostgreSQL. </a:t>
            </a:r>
          </a:p>
          <a:p>
            <a:pPr algn="l">
              <a:spcBef>
                <a:spcPts val="1200"/>
              </a:spcBef>
              <a:spcAft>
                <a:spcPts val="600"/>
              </a:spcAft>
            </a:pPr>
            <a:r>
              <a:rPr lang="en-US" b="1" dirty="0">
                <a:solidFill>
                  <a:srgbClr val="1F2328"/>
                </a:solidFill>
                <a:latin typeface="Segoe Sans Text"/>
                <a:cs typeface="Segoe Sans Text"/>
              </a:rPr>
              <a:t>Application Scenario:</a:t>
            </a:r>
            <a:br>
              <a:rPr lang="en-US" b="1" dirty="0">
                <a:solidFill>
                  <a:srgbClr val="1F2328"/>
                </a:solidFill>
                <a:latin typeface="Segoe Sans Text"/>
                <a:cs typeface="Segoe Sans Text"/>
              </a:rPr>
            </a:br>
            <a:r>
              <a:rPr lang="en-US" dirty="0">
                <a:solidFill>
                  <a:srgbClr val="000000"/>
                </a:solidFill>
                <a:latin typeface="-webkit-standard"/>
              </a:rPr>
              <a:t>The focus is on automating the validation of financial documents, such as Statements of Work (SOWs) and invoices, to ensure accuracy and compliance.</a:t>
            </a:r>
          </a:p>
          <a:p>
            <a:pPr algn="l">
              <a:spcBef>
                <a:spcPts val="1200"/>
              </a:spcBef>
              <a:spcAft>
                <a:spcPts val="600"/>
              </a:spcAft>
            </a:pPr>
            <a:r>
              <a:rPr lang="en-NZ" b="1" i="0" u="none" strike="noStrike" dirty="0">
                <a:solidFill>
                  <a:srgbClr val="000000"/>
                </a:solidFill>
                <a:effectLst/>
              </a:rPr>
              <a:t>Benefits of Implementing an AI Copilot:</a:t>
            </a:r>
            <a:r>
              <a:rPr lang="en-NZ" b="0" i="0" u="none" strike="noStrike" dirty="0">
                <a:solidFill>
                  <a:srgbClr val="000000"/>
                </a:solidFill>
                <a:effectLst/>
                <a:latin typeface="-webkit-standard"/>
              </a:rPr>
              <a:t> </a:t>
            </a:r>
            <a:br>
              <a:rPr lang="en-NZ" b="0" i="0" u="none" strike="noStrike" dirty="0">
                <a:solidFill>
                  <a:srgbClr val="000000"/>
                </a:solidFill>
                <a:effectLst/>
                <a:latin typeface="-webkit-standard"/>
              </a:rPr>
            </a:br>
            <a:r>
              <a:rPr lang="en-NZ" dirty="0">
                <a:solidFill>
                  <a:srgbClr val="000000"/>
                </a:solidFill>
                <a:latin typeface="-webkit-standard"/>
              </a:rPr>
              <a:t>Implementing an AI Copilot improves productivity by automating repetitive tasks, reducing manual errors, and enhancing data-driven decision-making. It enables seamless integration of AI into business workflows, allowing organizations to optimize processes, improve accuracy, and provide intelligent assistance to users in real time.</a:t>
            </a:r>
            <a:endParaRPr lang="en-US" dirty="0">
              <a:solidFill>
                <a:srgbClr val="000000"/>
              </a:solidFill>
              <a:latin typeface="-webkit-standard"/>
            </a:endParaRPr>
          </a:p>
        </p:txBody>
      </p:sp>
      <p:sp>
        <p:nvSpPr>
          <p:cNvPr id="3" name="Footer Placeholder 1">
            <a:extLst>
              <a:ext uri="{FF2B5EF4-FFF2-40B4-BE49-F238E27FC236}">
                <a16:creationId xmlns:a16="http://schemas.microsoft.com/office/drawing/2014/main" id="{8EC05DC9-95E2-9885-9B2F-D49364C8E29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1429720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1357C-EB6E-98F7-EC25-14D91CFCC9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DC338B8-24FE-54E8-01B0-150421AADDC0}"/>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Application Scenario</a:t>
            </a:r>
            <a:endParaRPr lang="en-US" dirty="0"/>
          </a:p>
        </p:txBody>
      </p:sp>
      <p:sp>
        <p:nvSpPr>
          <p:cNvPr id="3" name="Footer Placeholder 1">
            <a:extLst>
              <a:ext uri="{FF2B5EF4-FFF2-40B4-BE49-F238E27FC236}">
                <a16:creationId xmlns:a16="http://schemas.microsoft.com/office/drawing/2014/main" id="{EFF4C684-4246-B0AB-9502-9922987DE8A7}"/>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C551D23D-610E-7E26-942C-E27A857EBACC}"/>
              </a:ext>
            </a:extLst>
          </p:cNvPr>
          <p:cNvSpPr txBox="1"/>
          <p:nvPr/>
        </p:nvSpPr>
        <p:spPr>
          <a:xfrm>
            <a:off x="464908" y="1268085"/>
            <a:ext cx="11144924" cy="3739485"/>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Woodgrove Bank Contract Management Application: </a:t>
            </a:r>
          </a:p>
          <a:p>
            <a:pPr algn="l">
              <a:spcBef>
                <a:spcPts val="1200"/>
              </a:spcBef>
              <a:spcAft>
                <a:spcPts val="600"/>
              </a:spcAft>
            </a:pPr>
            <a:r>
              <a:rPr lang="en-US" i="0" dirty="0">
                <a:solidFill>
                  <a:srgbClr val="1F2328"/>
                </a:solidFill>
                <a:effectLst/>
                <a:latin typeface="Segoe Sans Text"/>
                <a:cs typeface="Segoe Sans Text"/>
              </a:rPr>
              <a:t>A web-based platform designed to automate the validation of contract-related documents, such as Statements of Work (SOWs) and invoices, in the financial services sector.</a:t>
            </a:r>
          </a:p>
          <a:p>
            <a:pPr algn="l">
              <a:spcBef>
                <a:spcPts val="1200"/>
              </a:spcBef>
              <a:spcAft>
                <a:spcPts val="600"/>
              </a:spcAft>
            </a:pPr>
            <a:r>
              <a:rPr lang="en-US" b="1" i="0" dirty="0">
                <a:solidFill>
                  <a:srgbClr val="1F2328"/>
                </a:solidFill>
                <a:effectLst/>
                <a:latin typeface="Segoe Sans Text"/>
                <a:cs typeface="Segoe Sans Text"/>
              </a:rPr>
              <a:t>Challenges in Manual Validation: </a:t>
            </a:r>
          </a:p>
          <a:p>
            <a:pPr algn="l">
              <a:spcBef>
                <a:spcPts val="1200"/>
              </a:spcBef>
              <a:spcAft>
                <a:spcPts val="600"/>
              </a:spcAft>
            </a:pPr>
            <a:r>
              <a:rPr lang="en-US" i="0" dirty="0">
                <a:solidFill>
                  <a:srgbClr val="1F2328"/>
                </a:solidFill>
                <a:effectLst/>
                <a:latin typeface="Segoe Sans Text"/>
                <a:cs typeface="Segoe Sans Text"/>
              </a:rPr>
              <a:t>Traditional manual processes for cross-referencing invoices with SOWs are prone to errors, time-consuming, and can lead to increased operational costs.</a:t>
            </a:r>
          </a:p>
          <a:p>
            <a:pPr algn="l">
              <a:spcBef>
                <a:spcPts val="1200"/>
              </a:spcBef>
              <a:spcAft>
                <a:spcPts val="600"/>
              </a:spcAft>
            </a:pPr>
            <a:r>
              <a:rPr lang="en-US" b="1" i="0" dirty="0">
                <a:solidFill>
                  <a:srgbClr val="1F2328"/>
                </a:solidFill>
                <a:effectLst/>
                <a:latin typeface="Segoe Sans Text"/>
                <a:cs typeface="Segoe Sans Text"/>
              </a:rPr>
              <a:t>AI-Driven Solution: </a:t>
            </a:r>
          </a:p>
          <a:p>
            <a:pPr algn="l">
              <a:spcBef>
                <a:spcPts val="1200"/>
              </a:spcBef>
              <a:spcAft>
                <a:spcPts val="600"/>
              </a:spcAft>
            </a:pPr>
            <a:r>
              <a:rPr lang="en-US" i="0" dirty="0">
                <a:solidFill>
                  <a:srgbClr val="1F2328"/>
                </a:solidFill>
                <a:effectLst/>
                <a:latin typeface="Segoe Sans Text"/>
                <a:cs typeface="Segoe Sans Text"/>
              </a:rPr>
              <a:t>By integrating Azure AI services and PostgreSQL extensions, the application automates data extraction and validation, ensuring faster and more accurate processing of financial documents.</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766619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7C84-4EC6-EF7F-0828-047C50B213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0EE52A9-5D16-C594-DEAF-F0E1BE6BF2ED}"/>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Solution Architecture</a:t>
            </a:r>
            <a:endParaRPr lang="en-US" dirty="0"/>
          </a:p>
        </p:txBody>
      </p:sp>
      <p:sp>
        <p:nvSpPr>
          <p:cNvPr id="3" name="Footer Placeholder 1">
            <a:extLst>
              <a:ext uri="{FF2B5EF4-FFF2-40B4-BE49-F238E27FC236}">
                <a16:creationId xmlns:a16="http://schemas.microsoft.com/office/drawing/2014/main" id="{3A60FED4-36F6-6F40-2660-109FB0CB836B}"/>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pic>
        <p:nvPicPr>
          <p:cNvPr id="1026" name="Picture 2" descr="High-level architecture diagram for the solution">
            <a:extLst>
              <a:ext uri="{FF2B5EF4-FFF2-40B4-BE49-F238E27FC236}">
                <a16:creationId xmlns:a16="http://schemas.microsoft.com/office/drawing/2014/main" id="{CB4265C7-067D-42E7-894D-E6CAB03FB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0" y="1492623"/>
            <a:ext cx="10879048" cy="4343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80076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1D44B59-9511-4A97-AA4D-122E0A307F29}"/>
              </a:ext>
            </a:extLst>
          </p:cNvPr>
          <p:cNvSpPr>
            <a:spLocks noGrp="1"/>
          </p:cNvSpPr>
          <p:nvPr>
            <p:ph type="body" sz="quarter" idx="19"/>
          </p:nvPr>
        </p:nvSpPr>
        <p:spPr/>
        <p:txBody>
          <a:bodyPr/>
          <a:lstStyle/>
          <a:p>
            <a:r>
              <a:rPr lang="en-US"/>
              <a:t>Lab outline</a:t>
            </a:r>
          </a:p>
        </p:txBody>
      </p:sp>
      <p:sp>
        <p:nvSpPr>
          <p:cNvPr id="3" name="Rectangle: Rounded Corners 2">
            <a:extLst>
              <a:ext uri="{FF2B5EF4-FFF2-40B4-BE49-F238E27FC236}">
                <a16:creationId xmlns:a16="http://schemas.microsoft.com/office/drawing/2014/main" id="{3F183FB6-C57D-2230-191E-A29A49A34DF4}"/>
              </a:ext>
            </a:extLst>
          </p:cNvPr>
          <p:cNvSpPr/>
          <p:nvPr/>
        </p:nvSpPr>
        <p:spPr bwMode="auto">
          <a:xfrm>
            <a:off x="504031" y="2016418"/>
            <a:ext cx="11121123" cy="612648"/>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ea typeface="Segoe UI" pitchFamily="34" charset="0"/>
                <a:cs typeface="Segoe Sans Text" pitchFamily="2" charset="0"/>
              </a:rPr>
              <a:t>DAY ONE</a:t>
            </a:r>
          </a:p>
        </p:txBody>
      </p:sp>
      <p:sp>
        <p:nvSpPr>
          <p:cNvPr id="38" name="TextBox 37">
            <a:extLst>
              <a:ext uri="{FF2B5EF4-FFF2-40B4-BE49-F238E27FC236}">
                <a16:creationId xmlns:a16="http://schemas.microsoft.com/office/drawing/2014/main" id="{DA92B256-7862-CAE3-BB31-B890F38D4B15}"/>
              </a:ext>
            </a:extLst>
          </p:cNvPr>
          <p:cNvSpPr txBox="1">
            <a:spLocks/>
          </p:cNvSpPr>
          <p:nvPr/>
        </p:nvSpPr>
        <p:spPr>
          <a:xfrm>
            <a:off x="5095886"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three</a:t>
            </a:r>
          </a:p>
          <a:p>
            <a:pPr algn="ctr">
              <a:defRPr/>
            </a:pPr>
            <a:r>
              <a:rPr lang="en-US" dirty="0">
                <a:solidFill>
                  <a:srgbClr val="1F2328"/>
                </a:solidFill>
                <a:latin typeface="Segoe UI"/>
                <a:cs typeface="Segoe UI"/>
              </a:rPr>
              <a:t>Integrate AI into PostgreSQL</a:t>
            </a:r>
          </a:p>
        </p:txBody>
      </p:sp>
      <p:sp>
        <p:nvSpPr>
          <p:cNvPr id="39" name="TextBox 38">
            <a:extLst>
              <a:ext uri="{FF2B5EF4-FFF2-40B4-BE49-F238E27FC236}">
                <a16:creationId xmlns:a16="http://schemas.microsoft.com/office/drawing/2014/main" id="{D9C8F3FD-5F6D-E1F4-987C-FA2C938955A8}"/>
              </a:ext>
            </a:extLst>
          </p:cNvPr>
          <p:cNvSpPr txBox="1">
            <a:spLocks/>
          </p:cNvSpPr>
          <p:nvPr/>
        </p:nvSpPr>
        <p:spPr>
          <a:xfrm>
            <a:off x="7446120"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four</a:t>
            </a:r>
          </a:p>
          <a:p>
            <a:pPr algn="ctr">
              <a:defRPr/>
            </a:pPr>
            <a:r>
              <a:rPr lang="en-US" dirty="0">
                <a:solidFill>
                  <a:srgbClr val="1F2328"/>
                </a:solidFill>
                <a:latin typeface="Segoe UI"/>
                <a:cs typeface="Segoe UI"/>
              </a:rPr>
              <a:t>Create an AI-based data ingestion pipeline</a:t>
            </a:r>
            <a:endParaRPr lang="en-US" dirty="0"/>
          </a:p>
        </p:txBody>
      </p:sp>
      <p:sp>
        <p:nvSpPr>
          <p:cNvPr id="13" name="TextBox 12">
            <a:extLst>
              <a:ext uri="{FF2B5EF4-FFF2-40B4-BE49-F238E27FC236}">
                <a16:creationId xmlns:a16="http://schemas.microsoft.com/office/drawing/2014/main" id="{DA35D0DE-CCED-B821-CB45-7CDB1083C229}"/>
              </a:ext>
            </a:extLst>
          </p:cNvPr>
          <p:cNvSpPr txBox="1"/>
          <p:nvPr/>
        </p:nvSpPr>
        <p:spPr>
          <a:xfrm>
            <a:off x="531733" y="2653458"/>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one</a:t>
            </a:r>
          </a:p>
          <a:p>
            <a:pPr algn="ctr">
              <a:spcAft>
                <a:spcPts val="1176"/>
              </a:spcAft>
              <a:defRPr/>
            </a:pPr>
            <a:r>
              <a:rPr lang="en-US" dirty="0">
                <a:solidFill>
                  <a:srgbClr val="1F2328"/>
                </a:solidFill>
                <a:latin typeface="Segoe UI"/>
                <a:cs typeface="Segoe UI"/>
              </a:rPr>
              <a:t>Lab setup: Install software and fork the repository</a:t>
            </a:r>
          </a:p>
        </p:txBody>
      </p:sp>
      <p:sp>
        <p:nvSpPr>
          <p:cNvPr id="6" name="TextBox 5">
            <a:extLst>
              <a:ext uri="{FF2B5EF4-FFF2-40B4-BE49-F238E27FC236}">
                <a16:creationId xmlns:a16="http://schemas.microsoft.com/office/drawing/2014/main" id="{8BE42951-0C0F-8DA3-4158-ADEF63770E9C}"/>
              </a:ext>
            </a:extLst>
          </p:cNvPr>
          <p:cNvSpPr txBox="1"/>
          <p:nvPr/>
        </p:nvSpPr>
        <p:spPr>
          <a:xfrm>
            <a:off x="2813809" y="2668999"/>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two</a:t>
            </a:r>
          </a:p>
          <a:p>
            <a:pPr algn="ctr">
              <a:defRPr/>
            </a:pPr>
            <a:r>
              <a:rPr lang="en-US" dirty="0">
                <a:solidFill>
                  <a:srgbClr val="1F2328"/>
                </a:solidFill>
                <a:latin typeface="Segoe UI"/>
                <a:cs typeface="Segoe UI"/>
              </a:rPr>
              <a:t>Setup Dev Environment</a:t>
            </a:r>
            <a:endParaRPr lang="en-US" dirty="0"/>
          </a:p>
          <a:p>
            <a:pPr marR="0" lvl="0" algn="ctr" defTabSz="914400">
              <a:spcBef>
                <a:spcPts val="0"/>
              </a:spcBef>
              <a:spcAft>
                <a:spcPts val="1176"/>
              </a:spcAft>
              <a:buClrTx/>
              <a:buSzTx/>
              <a:tabLst/>
              <a:defRPr/>
            </a:pPr>
            <a:endParaRPr lang="en-US" sz="2000" b="0" i="0" u="none" strike="noStrike" kern="1200" cap="none" normalizeH="0" baseline="0" noProof="0" dirty="0">
              <a:ln>
                <a:noFill/>
              </a:ln>
              <a:effectLst/>
              <a:uLnTx/>
              <a:uFillTx/>
              <a:latin typeface="Segoe Sans Text" pitchFamily="2" charset="0"/>
              <a:cs typeface="Segoe Sans Text" pitchFamily="2" charset="0"/>
            </a:endParaRPr>
          </a:p>
        </p:txBody>
      </p:sp>
      <p:sp>
        <p:nvSpPr>
          <p:cNvPr id="4" name="TextBox 3">
            <a:extLst>
              <a:ext uri="{FF2B5EF4-FFF2-40B4-BE49-F238E27FC236}">
                <a16:creationId xmlns:a16="http://schemas.microsoft.com/office/drawing/2014/main" id="{38D2BAED-2FBE-3475-17B3-34FDF714DC13}"/>
              </a:ext>
            </a:extLst>
          </p:cNvPr>
          <p:cNvSpPr txBox="1">
            <a:spLocks/>
          </p:cNvSpPr>
          <p:nvPr/>
        </p:nvSpPr>
        <p:spPr>
          <a:xfrm>
            <a:off x="9796354" y="2629066"/>
            <a:ext cx="1828800" cy="1811091"/>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five</a:t>
            </a:r>
          </a:p>
          <a:p>
            <a:pPr algn="ctr">
              <a:defRPr/>
            </a:pPr>
            <a:r>
              <a:rPr lang="en-US" dirty="0">
                <a:solidFill>
                  <a:srgbClr val="1F2328"/>
                </a:solidFill>
                <a:latin typeface="Segoe UI"/>
                <a:cs typeface="Segoe UI"/>
              </a:rPr>
              <a:t>Build the Copilot solution</a:t>
            </a:r>
          </a:p>
        </p:txBody>
      </p:sp>
      <p:sp>
        <p:nvSpPr>
          <p:cNvPr id="2" name="Footer Placeholder 1">
            <a:extLst>
              <a:ext uri="{FF2B5EF4-FFF2-40B4-BE49-F238E27FC236}">
                <a16:creationId xmlns:a16="http://schemas.microsoft.com/office/drawing/2014/main" id="{AD71ACB3-583E-74E7-749B-243BCE06EBA9}"/>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p:txBody>
      </p:sp>
    </p:spTree>
    <p:custDataLst>
      <p:tags r:id="rId1"/>
    </p:custDataLst>
    <p:extLst>
      <p:ext uri="{BB962C8B-B14F-4D97-AF65-F5344CB8AC3E}">
        <p14:creationId xmlns:p14="http://schemas.microsoft.com/office/powerpoint/2010/main" val="3377701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1DC794-1533-05C8-C147-20D82076FD21}"/>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800" spc="0" dirty="0">
                <a:ln>
                  <a:noFill/>
                </a:ln>
                <a:solidFill>
                  <a:schemeClr val="bg1"/>
                </a:solidFill>
                <a:latin typeface="Segoe Sans Text Semibold" pitchFamily="2" charset="0"/>
                <a:cs typeface="Segoe Sans Text Semibold" pitchFamily="2" charset="0"/>
              </a:rPr>
              <a:t>Solution Concepts</a:t>
            </a:r>
            <a:endParaRPr kumimoji="0" lang="en-US" sz="48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Footer Placeholder 1">
            <a:extLst>
              <a:ext uri="{FF2B5EF4-FFF2-40B4-BE49-F238E27FC236}">
                <a16:creationId xmlns:a16="http://schemas.microsoft.com/office/drawing/2014/main" id="{9E48CE4F-A340-6F29-D9A9-0B4C07FE6F8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Microsoft Confidential</a:t>
            </a:r>
          </a:p>
        </p:txBody>
      </p:sp>
      <p:sp>
        <p:nvSpPr>
          <p:cNvPr id="5" name="Slide Number Placeholder 4">
            <a:extLst>
              <a:ext uri="{FF2B5EF4-FFF2-40B4-BE49-F238E27FC236}">
                <a16:creationId xmlns:a16="http://schemas.microsoft.com/office/drawing/2014/main" id="{35D3BEDB-B1E1-6339-DD39-F1B6418617D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800" b="0" i="0" u="none" strike="noStrike" kern="1200" cap="none" spc="0" normalizeH="0" baseline="0" noProof="0" smtClean="0">
                <a:ln>
                  <a:noFill/>
                </a:ln>
                <a:solidFill>
                  <a:srgbClr val="FFFFF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066312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DE70-83EE-231B-E0F3-382EE0C3465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DB4E1A9-7C4E-EBF9-E8B5-0405B16B10A4}"/>
              </a:ext>
            </a:extLst>
          </p:cNvPr>
          <p:cNvSpPr>
            <a:spLocks noGrp="1"/>
          </p:cNvSpPr>
          <p:nvPr>
            <p:ph type="body" sz="quarter" idx="19"/>
          </p:nvPr>
        </p:nvSpPr>
        <p:spPr/>
        <p:txBody>
          <a:bodyPr/>
          <a:lstStyle/>
          <a:p>
            <a:r>
              <a:rPr lang="en-US" dirty="0"/>
              <a:t>Software and Technologies</a:t>
            </a:r>
          </a:p>
        </p:txBody>
      </p:sp>
      <p:sp>
        <p:nvSpPr>
          <p:cNvPr id="3" name="Footer Placeholder 1">
            <a:extLst>
              <a:ext uri="{FF2B5EF4-FFF2-40B4-BE49-F238E27FC236}">
                <a16:creationId xmlns:a16="http://schemas.microsoft.com/office/drawing/2014/main" id="{DB3AD744-D535-2367-8470-B9D6FFC49FC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2ACFCD1F-F2C3-3CE5-C266-E67C8124AE19}"/>
              </a:ext>
            </a:extLst>
          </p:cNvPr>
          <p:cNvSpPr txBox="1"/>
          <p:nvPr/>
        </p:nvSpPr>
        <p:spPr>
          <a:xfrm>
            <a:off x="464908" y="1268085"/>
            <a:ext cx="11144924" cy="3924151"/>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60316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E1A60-624C-A3A4-240E-732CEAC467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CDF2D58-C661-0D1B-099C-B300F320F257}"/>
              </a:ext>
            </a:extLst>
          </p:cNvPr>
          <p:cNvSpPr>
            <a:spLocks noGrp="1"/>
          </p:cNvSpPr>
          <p:nvPr>
            <p:ph type="body" sz="quarter" idx="19"/>
          </p:nvPr>
        </p:nvSpPr>
        <p:spPr/>
        <p:txBody>
          <a:bodyPr/>
          <a:lstStyle/>
          <a:p>
            <a:r>
              <a:rPr lang="en-US" dirty="0"/>
              <a:t>Azure Database for PostgreSQL</a:t>
            </a:r>
          </a:p>
        </p:txBody>
      </p:sp>
      <p:sp>
        <p:nvSpPr>
          <p:cNvPr id="3" name="Footer Placeholder 1">
            <a:extLst>
              <a:ext uri="{FF2B5EF4-FFF2-40B4-BE49-F238E27FC236}">
                <a16:creationId xmlns:a16="http://schemas.microsoft.com/office/drawing/2014/main" id="{F0794C26-BFFF-37B5-D1AC-C62B6F775074}"/>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4" name="Group 3">
            <a:extLst>
              <a:ext uri="{FF2B5EF4-FFF2-40B4-BE49-F238E27FC236}">
                <a16:creationId xmlns:a16="http://schemas.microsoft.com/office/drawing/2014/main" id="{573D4552-4735-DAE5-9507-AFE47C6F5424}"/>
              </a:ext>
            </a:extLst>
          </p:cNvPr>
          <p:cNvGrpSpPr/>
          <p:nvPr/>
        </p:nvGrpSpPr>
        <p:grpSpPr>
          <a:xfrm>
            <a:off x="4334325" y="1387151"/>
            <a:ext cx="3490824" cy="4350094"/>
            <a:chOff x="4334325" y="1387151"/>
            <a:chExt cx="3490824" cy="4350094"/>
          </a:xfrm>
        </p:grpSpPr>
        <p:sp>
          <p:nvSpPr>
            <p:cNvPr id="6" name="Rectangle 5">
              <a:extLst>
                <a:ext uri="{FF2B5EF4-FFF2-40B4-BE49-F238E27FC236}">
                  <a16:creationId xmlns:a16="http://schemas.microsoft.com/office/drawing/2014/main" id="{FDFEFB8E-0769-19E5-0375-98BACFEA3596}"/>
                </a:ext>
              </a:extLst>
            </p:cNvPr>
            <p:cNvSpPr/>
            <p:nvPr/>
          </p:nvSpPr>
          <p:spPr bwMode="auto">
            <a:xfrm>
              <a:off x="4353430" y="1387151"/>
              <a:ext cx="3210950" cy="2944212"/>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36576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7A1A6C4-93B0-8E14-00A1-324F92E45C3A}"/>
                </a:ext>
              </a:extLst>
            </p:cNvPr>
            <p:cNvGrpSpPr/>
            <p:nvPr/>
          </p:nvGrpSpPr>
          <p:grpSpPr>
            <a:xfrm>
              <a:off x="5527296" y="3358543"/>
              <a:ext cx="1137407" cy="888570"/>
              <a:chOff x="5519711" y="3634267"/>
              <a:chExt cx="790916" cy="617883"/>
            </a:xfrm>
          </p:grpSpPr>
          <p:grpSp>
            <p:nvGrpSpPr>
              <p:cNvPr id="9" name="Group 8">
                <a:extLst>
                  <a:ext uri="{FF2B5EF4-FFF2-40B4-BE49-F238E27FC236}">
                    <a16:creationId xmlns:a16="http://schemas.microsoft.com/office/drawing/2014/main" id="{05CEAF71-8E56-B69B-7260-A579E0368653}"/>
                  </a:ext>
                </a:extLst>
              </p:cNvPr>
              <p:cNvGrpSpPr/>
              <p:nvPr/>
            </p:nvGrpSpPr>
            <p:grpSpPr>
              <a:xfrm>
                <a:off x="5519711" y="3634267"/>
                <a:ext cx="790916" cy="617883"/>
                <a:chOff x="3875464" y="1954088"/>
                <a:chExt cx="3802061" cy="2970264"/>
              </a:xfrm>
              <a:solidFill>
                <a:schemeClr val="bg1"/>
              </a:solidFill>
            </p:grpSpPr>
            <p:grpSp>
              <p:nvGrpSpPr>
                <p:cNvPr id="11" name="Group 10">
                  <a:extLst>
                    <a:ext uri="{FF2B5EF4-FFF2-40B4-BE49-F238E27FC236}">
                      <a16:creationId xmlns:a16="http://schemas.microsoft.com/office/drawing/2014/main" id="{ACB6AF57-6ABE-4D1D-B008-F1DDBA1467BE}"/>
                    </a:ext>
                  </a:extLst>
                </p:cNvPr>
                <p:cNvGrpSpPr/>
                <p:nvPr/>
              </p:nvGrpSpPr>
              <p:grpSpPr>
                <a:xfrm>
                  <a:off x="6067257" y="1954088"/>
                  <a:ext cx="1610268" cy="2818950"/>
                  <a:chOff x="5746871" y="1693184"/>
                  <a:chExt cx="1908339" cy="3340758"/>
                </a:xfrm>
                <a:grpFill/>
              </p:grpSpPr>
              <p:sp>
                <p:nvSpPr>
                  <p:cNvPr id="19" name="Freeform: Shape 26">
                    <a:extLst>
                      <a:ext uri="{FF2B5EF4-FFF2-40B4-BE49-F238E27FC236}">
                        <a16:creationId xmlns:a16="http://schemas.microsoft.com/office/drawing/2014/main" id="{3A8ABCE4-BA77-5EFC-E759-D010D960A974}"/>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27">
                    <a:extLst>
                      <a:ext uri="{FF2B5EF4-FFF2-40B4-BE49-F238E27FC236}">
                        <a16:creationId xmlns:a16="http://schemas.microsoft.com/office/drawing/2014/main" id="{3CA4EAF4-89D2-81BD-D9CB-EA57C7705077}"/>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8">
                    <a:extLst>
                      <a:ext uri="{FF2B5EF4-FFF2-40B4-BE49-F238E27FC236}">
                        <a16:creationId xmlns:a16="http://schemas.microsoft.com/office/drawing/2014/main" id="{D2211D2D-71FD-5659-B8D6-0286ABBF509C}"/>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9">
                    <a:extLst>
                      <a:ext uri="{FF2B5EF4-FFF2-40B4-BE49-F238E27FC236}">
                        <a16:creationId xmlns:a16="http://schemas.microsoft.com/office/drawing/2014/main" id="{36A0A097-4BB8-C7A8-CD4D-E332B330D570}"/>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30">
                    <a:extLst>
                      <a:ext uri="{FF2B5EF4-FFF2-40B4-BE49-F238E27FC236}">
                        <a16:creationId xmlns:a16="http://schemas.microsoft.com/office/drawing/2014/main" id="{2B9A2798-0ED4-F03C-2C2A-B0E179A2D75D}"/>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6067E27-D7CE-721E-748F-57D4FB9159D7}"/>
                    </a:ext>
                  </a:extLst>
                </p:cNvPr>
                <p:cNvGrpSpPr/>
                <p:nvPr/>
              </p:nvGrpSpPr>
              <p:grpSpPr>
                <a:xfrm>
                  <a:off x="3875464" y="1954088"/>
                  <a:ext cx="1618260" cy="2818952"/>
                  <a:chOff x="3971123" y="1693184"/>
                  <a:chExt cx="1917811" cy="3340759"/>
                </a:xfrm>
                <a:grpFill/>
              </p:grpSpPr>
              <p:sp>
                <p:nvSpPr>
                  <p:cNvPr id="14" name="Freeform: Shape 21">
                    <a:extLst>
                      <a:ext uri="{FF2B5EF4-FFF2-40B4-BE49-F238E27FC236}">
                        <a16:creationId xmlns:a16="http://schemas.microsoft.com/office/drawing/2014/main" id="{C4A7ED99-4DB7-DAD5-FE68-63B0BCC21F50}"/>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22">
                    <a:extLst>
                      <a:ext uri="{FF2B5EF4-FFF2-40B4-BE49-F238E27FC236}">
                        <a16:creationId xmlns:a16="http://schemas.microsoft.com/office/drawing/2014/main" id="{057924F3-5CE3-67E5-41EE-8BF479396114}"/>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23">
                    <a:extLst>
                      <a:ext uri="{FF2B5EF4-FFF2-40B4-BE49-F238E27FC236}">
                        <a16:creationId xmlns:a16="http://schemas.microsoft.com/office/drawing/2014/main" id="{D99BDBAE-2734-17E5-B3CB-35FD98898F3E}"/>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24">
                    <a:extLst>
                      <a:ext uri="{FF2B5EF4-FFF2-40B4-BE49-F238E27FC236}">
                        <a16:creationId xmlns:a16="http://schemas.microsoft.com/office/drawing/2014/main" id="{75C1C406-CD9D-05A1-945B-3DC7E5EAF25F}"/>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25">
                    <a:extLst>
                      <a:ext uri="{FF2B5EF4-FFF2-40B4-BE49-F238E27FC236}">
                        <a16:creationId xmlns:a16="http://schemas.microsoft.com/office/drawing/2014/main" id="{CA45E6D2-BCEE-54FE-4104-A5629AA81763}"/>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B7B0A97D-AEEB-1FB1-B027-27618023950F}"/>
                    </a:ext>
                  </a:extLst>
                </p:cNvPr>
                <p:cNvSpPr/>
                <p:nvPr/>
              </p:nvSpPr>
              <p:spPr bwMode="auto">
                <a:xfrm>
                  <a:off x="5564425" y="4492222"/>
                  <a:ext cx="432130" cy="432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Freeform 182">
                <a:extLst>
                  <a:ext uri="{FF2B5EF4-FFF2-40B4-BE49-F238E27FC236}">
                    <a16:creationId xmlns:a16="http://schemas.microsoft.com/office/drawing/2014/main" id="{69811FC4-CC2B-CD8D-C9CF-5EA650698B68}"/>
                  </a:ext>
                </a:extLst>
              </p:cNvPr>
              <p:cNvSpPr/>
              <p:nvPr/>
            </p:nvSpPr>
            <p:spPr bwMode="auto">
              <a:xfrm>
                <a:off x="5806495" y="3814078"/>
                <a:ext cx="217349" cy="2787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B99EDC81-562A-A336-DAB4-81AB56525A87}"/>
                </a:ext>
              </a:extLst>
            </p:cNvPr>
            <p:cNvSpPr txBox="1"/>
            <p:nvPr/>
          </p:nvSpPr>
          <p:spPr>
            <a:xfrm>
              <a:off x="4334325" y="4752360"/>
              <a:ext cx="3490824" cy="984885"/>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Battle tested</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Enterprise-ready</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Zero data loss</a:t>
              </a:r>
            </a:p>
          </p:txBody>
        </p:sp>
      </p:grpSp>
      <p:grpSp>
        <p:nvGrpSpPr>
          <p:cNvPr id="24" name="Group 23">
            <a:extLst>
              <a:ext uri="{FF2B5EF4-FFF2-40B4-BE49-F238E27FC236}">
                <a16:creationId xmlns:a16="http://schemas.microsoft.com/office/drawing/2014/main" id="{0A8E33AD-C860-6BC0-7642-9A8AA5918431}"/>
              </a:ext>
            </a:extLst>
          </p:cNvPr>
          <p:cNvGrpSpPr/>
          <p:nvPr/>
        </p:nvGrpSpPr>
        <p:grpSpPr>
          <a:xfrm>
            <a:off x="588262" y="1387150"/>
            <a:ext cx="3471718" cy="3996152"/>
            <a:chOff x="588262" y="1387150"/>
            <a:chExt cx="3471718" cy="3996152"/>
          </a:xfrm>
        </p:grpSpPr>
        <p:sp>
          <p:nvSpPr>
            <p:cNvPr id="25" name="Rectangle 24">
              <a:extLst>
                <a:ext uri="{FF2B5EF4-FFF2-40B4-BE49-F238E27FC236}">
                  <a16:creationId xmlns:a16="http://schemas.microsoft.com/office/drawing/2014/main" id="{9CAB3C00-67D9-7245-FC7A-8ABB3EAE149E}"/>
                </a:ext>
              </a:extLst>
            </p:cNvPr>
            <p:cNvSpPr/>
            <p:nvPr/>
          </p:nvSpPr>
          <p:spPr bwMode="auto">
            <a:xfrm>
              <a:off x="588262" y="1387150"/>
              <a:ext cx="3196987" cy="285996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Freeform: Shape 14">
              <a:extLst>
                <a:ext uri="{FF2B5EF4-FFF2-40B4-BE49-F238E27FC236}">
                  <a16:creationId xmlns:a16="http://schemas.microsoft.com/office/drawing/2014/main" id="{8C13C14C-7FDD-C8AF-CAD6-83E892DE6992}"/>
                </a:ext>
              </a:extLst>
            </p:cNvPr>
            <p:cNvSpPr>
              <a:spLocks/>
            </p:cNvSpPr>
            <p:nvPr/>
          </p:nvSpPr>
          <p:spPr bwMode="auto">
            <a:xfrm>
              <a:off x="1829837" y="3370622"/>
              <a:ext cx="808195" cy="73425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EA27C7F2-1138-FCB9-8F01-E66C444B5E89}"/>
                </a:ext>
              </a:extLst>
            </p:cNvPr>
            <p:cNvSpPr txBox="1"/>
            <p:nvPr/>
          </p:nvSpPr>
          <p:spPr>
            <a:xfrm>
              <a:off x="588262" y="4752360"/>
              <a:ext cx="3471718" cy="630942"/>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Extensible </a:t>
              </a:r>
              <a:endPar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Integration</a:t>
              </a:r>
              <a:r>
                <a:rPr kumimoji="0" lang="en-US" sz="1800" b="0" i="0" u="none" strike="noStrike" kern="1200" cap="none" spc="0" normalizeH="0" baseline="0" noProof="0">
                  <a:ln>
                    <a:noFill/>
                  </a:ln>
                  <a:solidFill>
                    <a:srgbClr val="000000"/>
                  </a:solidFill>
                  <a:effectLst/>
                  <a:uLnTx/>
                  <a:uFillTx/>
                  <a:latin typeface="Segoe UI"/>
                  <a:ea typeface="+mn-ea"/>
                  <a:cs typeface="Segoe UI"/>
                </a:rPr>
                <a:t> &amp; tooling</a:t>
              </a:r>
            </a:p>
          </p:txBody>
        </p:sp>
      </p:grpSp>
      <p:grpSp>
        <p:nvGrpSpPr>
          <p:cNvPr id="28" name="Group 27">
            <a:extLst>
              <a:ext uri="{FF2B5EF4-FFF2-40B4-BE49-F238E27FC236}">
                <a16:creationId xmlns:a16="http://schemas.microsoft.com/office/drawing/2014/main" id="{CFAA649F-3AFE-56B8-5B57-426EED9CF2C1}"/>
              </a:ext>
            </a:extLst>
          </p:cNvPr>
          <p:cNvGrpSpPr/>
          <p:nvPr/>
        </p:nvGrpSpPr>
        <p:grpSpPr>
          <a:xfrm>
            <a:off x="8104354" y="1387150"/>
            <a:ext cx="3471719" cy="4981037"/>
            <a:chOff x="8104354" y="1387150"/>
            <a:chExt cx="3471719" cy="4981037"/>
          </a:xfrm>
        </p:grpSpPr>
        <p:grpSp>
          <p:nvGrpSpPr>
            <p:cNvPr id="29" name="Group 28">
              <a:extLst>
                <a:ext uri="{FF2B5EF4-FFF2-40B4-BE49-F238E27FC236}">
                  <a16:creationId xmlns:a16="http://schemas.microsoft.com/office/drawing/2014/main" id="{BC437A49-3B5C-D00D-4DB1-61031C2F3CDA}"/>
                </a:ext>
              </a:extLst>
            </p:cNvPr>
            <p:cNvGrpSpPr/>
            <p:nvPr/>
          </p:nvGrpSpPr>
          <p:grpSpPr>
            <a:xfrm>
              <a:off x="8104354" y="1387150"/>
              <a:ext cx="3471719" cy="4981037"/>
              <a:chOff x="8104354" y="1387150"/>
              <a:chExt cx="3471719" cy="4981037"/>
            </a:xfrm>
          </p:grpSpPr>
          <p:sp>
            <p:nvSpPr>
              <p:cNvPr id="38" name="Rectangle 37">
                <a:extLst>
                  <a:ext uri="{FF2B5EF4-FFF2-40B4-BE49-F238E27FC236}">
                    <a16:creationId xmlns:a16="http://schemas.microsoft.com/office/drawing/2014/main" id="{54FB33F4-87BF-C8A3-D6E3-B4C6B43D7FE2}"/>
                  </a:ext>
                </a:extLst>
              </p:cNvPr>
              <p:cNvSpPr/>
              <p:nvPr/>
            </p:nvSpPr>
            <p:spPr bwMode="auto">
              <a:xfrm>
                <a:off x="8104354" y="1387150"/>
                <a:ext cx="3109078" cy="2944213"/>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Solves a multitude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cases</a:t>
                </a:r>
              </a:p>
            </p:txBody>
          </p:sp>
          <p:sp>
            <p:nvSpPr>
              <p:cNvPr id="39" name="TextBox 38">
                <a:extLst>
                  <a:ext uri="{FF2B5EF4-FFF2-40B4-BE49-F238E27FC236}">
                    <a16:creationId xmlns:a16="http://schemas.microsoft.com/office/drawing/2014/main" id="{0B41BD45-03D8-B6C8-C408-B129A78B05FB}"/>
                  </a:ext>
                </a:extLst>
              </p:cNvPr>
              <p:cNvSpPr txBox="1"/>
              <p:nvPr/>
            </p:nvSpPr>
            <p:spPr>
              <a:xfrm>
                <a:off x="8104355" y="4752360"/>
                <a:ext cx="3471718" cy="1615827"/>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Rich indexing, text search</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JSONB, Geospatial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PostGIS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lang="en-US" dirty="0">
                    <a:gradFill>
                      <a:gsLst>
                        <a:gs pos="2917">
                          <a:prstClr val="black"/>
                        </a:gs>
                        <a:gs pos="30000">
                          <a:prstClr val="black"/>
                        </a:gs>
                      </a:gsLst>
                      <a:lin ang="5400000" scaled="0"/>
                    </a:gradFill>
                    <a:latin typeface="Segoe UI"/>
                  </a:rPr>
                  <a:t>Vector data support (</a:t>
                </a:r>
                <a:r>
                  <a:rPr lang="en-US" dirty="0" err="1">
                    <a:gradFill>
                      <a:gsLst>
                        <a:gs pos="2917">
                          <a:prstClr val="black"/>
                        </a:gs>
                        <a:gs pos="30000">
                          <a:prstClr val="black"/>
                        </a:gs>
                      </a:gsLst>
                      <a:lin ang="5400000" scaled="0"/>
                    </a:gradFill>
                    <a:latin typeface="Segoe UI"/>
                  </a:rPr>
                  <a:t>pgvector</a:t>
                </a:r>
                <a:r>
                  <a:rPr lang="en-US" dirty="0">
                    <a:gradFill>
                      <a:gsLst>
                        <a:gs pos="2917">
                          <a:prstClr val="black"/>
                        </a:gs>
                        <a:gs pos="30000">
                          <a:prstClr val="black"/>
                        </a:gs>
                      </a:gsLst>
                      <a:lin ang="5400000" scaled="0"/>
                    </a:gradFill>
                    <a:latin typeface="Segoe UI"/>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AI integration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azure_ai</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FA85B5D-B748-2C2F-98EF-2539557AB895}"/>
                </a:ext>
              </a:extLst>
            </p:cNvPr>
            <p:cNvGrpSpPr>
              <a:grpSpLocks noChangeAspect="1"/>
            </p:cNvGrpSpPr>
            <p:nvPr/>
          </p:nvGrpSpPr>
          <p:grpSpPr>
            <a:xfrm>
              <a:off x="9243508" y="3311141"/>
              <a:ext cx="881294" cy="913027"/>
              <a:chOff x="2235201" y="1839913"/>
              <a:chExt cx="3659187" cy="3790951"/>
            </a:xfrm>
            <a:solidFill>
              <a:schemeClr val="bg1"/>
            </a:solidFill>
          </p:grpSpPr>
          <p:sp>
            <p:nvSpPr>
              <p:cNvPr id="31" name="Freeform 25">
                <a:extLst>
                  <a:ext uri="{FF2B5EF4-FFF2-40B4-BE49-F238E27FC236}">
                    <a16:creationId xmlns:a16="http://schemas.microsoft.com/office/drawing/2014/main" id="{09B31D83-7257-FC1B-EAC6-6A92D2A4191E}"/>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89AD6D99-1270-4820-8F45-847BD135C2E0}"/>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48E4B796-BAC5-CC5B-1809-6DCB25DB6117}"/>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D64A2668-22DC-9219-C49C-A43C88F1EA9E}"/>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B28B58AD-94DD-F49D-984B-CCAC7DFF49BE}"/>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1D91E67A-8FCB-3AEA-ABD2-4CF755469E9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A647A43D-F493-D487-0B14-3095386FD7ED}"/>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TextBox 39">
            <a:extLst>
              <a:ext uri="{FF2B5EF4-FFF2-40B4-BE49-F238E27FC236}">
                <a16:creationId xmlns:a16="http://schemas.microsoft.com/office/drawing/2014/main" id="{D26B6693-48BD-ACA5-B6AF-D3FC74AAAEEE}"/>
              </a:ext>
            </a:extLst>
          </p:cNvPr>
          <p:cNvSpPr txBox="1"/>
          <p:nvPr/>
        </p:nvSpPr>
        <p:spPr>
          <a:xfrm>
            <a:off x="588261" y="1590680"/>
            <a:ext cx="3196987"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Open source</a:t>
            </a:r>
          </a:p>
        </p:txBody>
      </p:sp>
      <p:sp>
        <p:nvSpPr>
          <p:cNvPr id="41" name="TextBox 40">
            <a:extLst>
              <a:ext uri="{FF2B5EF4-FFF2-40B4-BE49-F238E27FC236}">
                <a16:creationId xmlns:a16="http://schemas.microsoft.com/office/drawing/2014/main" id="{7B8417E8-862E-3A9F-346F-68396EA1D3E1}"/>
              </a:ext>
            </a:extLst>
          </p:cNvPr>
          <p:cNvSpPr txBox="1"/>
          <p:nvPr/>
        </p:nvSpPr>
        <p:spPr>
          <a:xfrm>
            <a:off x="4371937" y="1553215"/>
            <a:ext cx="3060926" cy="83099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Proven resilience </a:t>
            </a:r>
            <a:b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b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&amp; stability</a:t>
            </a:r>
          </a:p>
        </p:txBody>
      </p:sp>
      <p:sp>
        <p:nvSpPr>
          <p:cNvPr id="42" name="TextBox 41">
            <a:extLst>
              <a:ext uri="{FF2B5EF4-FFF2-40B4-BE49-F238E27FC236}">
                <a16:creationId xmlns:a16="http://schemas.microsoft.com/office/drawing/2014/main" id="{EE1741D0-52BE-29A0-FDAC-7C8A60E7F999}"/>
              </a:ext>
            </a:extLst>
          </p:cNvPr>
          <p:cNvSpPr txBox="1"/>
          <p:nvPr/>
        </p:nvSpPr>
        <p:spPr>
          <a:xfrm>
            <a:off x="8211453" y="1590681"/>
            <a:ext cx="2894879"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Rich feature set</a:t>
            </a:r>
          </a:p>
        </p:txBody>
      </p:sp>
      <p:sp>
        <p:nvSpPr>
          <p:cNvPr id="43" name="TextBox 42">
            <a:extLst>
              <a:ext uri="{FF2B5EF4-FFF2-40B4-BE49-F238E27FC236}">
                <a16:creationId xmlns:a16="http://schemas.microsoft.com/office/drawing/2014/main" id="{73E4D784-B550-6C2C-8A84-C7A15994CEE5}"/>
              </a:ext>
            </a:extLst>
          </p:cNvPr>
          <p:cNvSpPr txBox="1"/>
          <p:nvPr/>
        </p:nvSpPr>
        <p:spPr>
          <a:xfrm>
            <a:off x="4353430" y="2420541"/>
            <a:ext cx="3171961"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Thousands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mission critical workloads</a:t>
            </a:r>
          </a:p>
        </p:txBody>
      </p:sp>
    </p:spTree>
    <p:custDataLst>
      <p:tags r:id="rId1"/>
    </p:custDataLst>
    <p:extLst>
      <p:ext uri="{BB962C8B-B14F-4D97-AF65-F5344CB8AC3E}">
        <p14:creationId xmlns:p14="http://schemas.microsoft.com/office/powerpoint/2010/main" val="362360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053-45C3-3CDC-8826-E1C4D2DD2DF8}"/>
              </a:ext>
            </a:extLst>
          </p:cNvPr>
          <p:cNvSpPr>
            <a:spLocks noGrp="1"/>
          </p:cNvSpPr>
          <p:nvPr>
            <p:ph type="title" idx="4294967295"/>
          </p:nvPr>
        </p:nvSpPr>
        <p:spPr>
          <a:xfrm>
            <a:off x="380206" y="2583584"/>
            <a:ext cx="4522788" cy="554038"/>
          </a:xfrm>
        </p:spPr>
        <p:txBody>
          <a:bodyPr/>
          <a:lstStyle/>
          <a:p>
            <a:pPr>
              <a:spcBef>
                <a:spcPct val="20000"/>
              </a:spcBef>
              <a:buSzPct val="90000"/>
            </a:pPr>
            <a:r>
              <a:rPr lang="en-US" spc="0">
                <a:solidFill>
                  <a:schemeClr val="bg1"/>
                </a:solidFill>
                <a:latin typeface="Segoe Sans Text Semibold" pitchFamily="2" charset="0"/>
                <a:cs typeface="Segoe Sans Text Semibold" pitchFamily="2" charset="0"/>
              </a:rPr>
              <a:t>Coaches</a:t>
            </a:r>
          </a:p>
        </p:txBody>
      </p:sp>
      <p:pic>
        <p:nvPicPr>
          <p:cNvPr id="8" name="Picture 7">
            <a:extLst>
              <a:ext uri="{FF2B5EF4-FFF2-40B4-BE49-F238E27FC236}">
                <a16:creationId xmlns:a16="http://schemas.microsoft.com/office/drawing/2014/main" id="{B24D6CE0-476F-6E9F-2448-F32BB704ADAB}"/>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b="-12549"/>
          <a:stretch/>
        </p:blipFill>
        <p:spPr>
          <a:xfrm>
            <a:off x="6096000" y="803102"/>
            <a:ext cx="6116897" cy="5231938"/>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chemeClr val="bg1">
                <a:lumMod val="95000"/>
              </a:schemeClr>
            </a:solidFill>
          </a:ln>
          <a:effectLst/>
        </p:spPr>
      </p:pic>
      <p:sp>
        <p:nvSpPr>
          <p:cNvPr id="3" name="Names">
            <a:extLst>
              <a:ext uri="{FF2B5EF4-FFF2-40B4-BE49-F238E27FC236}">
                <a16:creationId xmlns:a16="http://schemas.microsoft.com/office/drawing/2014/main" id="{38B0E409-658B-C7EF-84BE-5CD31A4E008C}"/>
              </a:ext>
            </a:extLst>
          </p:cNvPr>
          <p:cNvSpPr>
            <a:spLocks noGrp="1"/>
          </p:cNvSpPr>
          <p:nvPr/>
        </p:nvSpPr>
        <p:spPr>
          <a:xfrm>
            <a:off x="400089" y="3246029"/>
            <a:ext cx="5456238" cy="9643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00"/>
              </a:spcBef>
              <a:spcAft>
                <a:spcPts val="800"/>
              </a:spcAft>
            </a:pPr>
            <a:r>
              <a:rPr lang="en-US" b="0" dirty="0">
                <a:solidFill>
                  <a:schemeClr val="bg1"/>
                </a:solidFill>
                <a:latin typeface="Segoe Sans Text"/>
                <a:cs typeface="Segoe Sans Text"/>
              </a:rPr>
              <a:t>&lt;coaches name&gt; - Lead Coach</a:t>
            </a:r>
            <a:endParaRPr lang="en-US" dirty="0"/>
          </a:p>
          <a:p>
            <a:pPr>
              <a:spcBef>
                <a:spcPts val="20"/>
              </a:spcBef>
            </a:pPr>
            <a:r>
              <a:rPr lang="en-US" b="0" dirty="0">
                <a:solidFill>
                  <a:schemeClr val="bg1"/>
                </a:solidFill>
                <a:latin typeface="Segoe Sans Text"/>
                <a:cs typeface="Segoe Sans Text"/>
              </a:rPr>
              <a:t>&lt;coaches name&gt; - Coach</a:t>
            </a: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2061396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9043-0B20-DAF4-A1EE-8531E38269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B6870C8-1072-74DB-A376-49FCD49FE987}"/>
              </a:ext>
            </a:extLst>
          </p:cNvPr>
          <p:cNvSpPr>
            <a:spLocks noGrp="1"/>
          </p:cNvSpPr>
          <p:nvPr>
            <p:ph type="body" sz="quarter" idx="19"/>
          </p:nvPr>
        </p:nvSpPr>
        <p:spPr/>
        <p:txBody>
          <a:bodyPr/>
          <a:lstStyle/>
          <a:p>
            <a:r>
              <a:rPr lang="en-US" dirty="0"/>
              <a:t>Vector Embeddings</a:t>
            </a:r>
          </a:p>
        </p:txBody>
      </p:sp>
      <p:sp>
        <p:nvSpPr>
          <p:cNvPr id="3" name="Footer Placeholder 1">
            <a:extLst>
              <a:ext uri="{FF2B5EF4-FFF2-40B4-BE49-F238E27FC236}">
                <a16:creationId xmlns:a16="http://schemas.microsoft.com/office/drawing/2014/main" id="{4263668F-7005-9B6D-E771-1CB0EACD9BD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4" name="TextBox 3">
            <a:extLst>
              <a:ext uri="{FF2B5EF4-FFF2-40B4-BE49-F238E27FC236}">
                <a16:creationId xmlns:a16="http://schemas.microsoft.com/office/drawing/2014/main" id="{E8DEF743-7A6A-758F-1696-0746C60E80FB}"/>
              </a:ext>
            </a:extLst>
          </p:cNvPr>
          <p:cNvSpPr txBox="1"/>
          <p:nvPr/>
        </p:nvSpPr>
        <p:spPr>
          <a:xfrm>
            <a:off x="239386" y="1716415"/>
            <a:ext cx="4700313" cy="4182683"/>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latin typeface="Segoe UI"/>
                <a:cs typeface="Segoe UI"/>
              </a:rPr>
              <a:t>Vector embeddings </a:t>
            </a:r>
            <a:r>
              <a:rPr lang="en-US" sz="2400">
                <a:gradFill>
                  <a:gsLst>
                    <a:gs pos="2917">
                      <a:schemeClr val="tx1"/>
                    </a:gs>
                    <a:gs pos="30000">
                      <a:schemeClr val="tx1"/>
                    </a:gs>
                  </a:gsLst>
                  <a:lin ang="5400000" scaled="0"/>
                </a:gradFill>
                <a:latin typeface="Segoe UI"/>
                <a:cs typeface="Segoe UI"/>
              </a:rPr>
              <a:t>are compact, semantically-rich representations of any data</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Vectors that are “close” are semantically similar</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Closeness is measured by distance (cosine, dot product, Euclidean, etc.)</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Easy to generate embeddings from your data via APIs (OpenAI, Hugging Face, etc.)</a:t>
            </a:r>
            <a:endParaRPr lang="en-US" sz="2400">
              <a:gradFill>
                <a:gsLst>
                  <a:gs pos="2917">
                    <a:srgbClr val="FFFFFF"/>
                  </a:gs>
                  <a:gs pos="30000">
                    <a:srgbClr val="FFFFFF"/>
                  </a:gs>
                </a:gsLst>
                <a:lin ang="5400000" scaled="0"/>
              </a:gradFill>
              <a:latin typeface="Segoe UI"/>
              <a:cs typeface="Segoe UI"/>
            </a:endParaRPr>
          </a:p>
        </p:txBody>
      </p:sp>
      <p:pic>
        <p:nvPicPr>
          <p:cNvPr id="6" name="Picture 8" descr="A picture containing circle, screenshot, graphics, creativity&#10;&#10;Description automatically generated">
            <a:extLst>
              <a:ext uri="{FF2B5EF4-FFF2-40B4-BE49-F238E27FC236}">
                <a16:creationId xmlns:a16="http://schemas.microsoft.com/office/drawing/2014/main" id="{FF121D28-7F37-7D1D-BDBF-836A97C6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12" y="1825221"/>
            <a:ext cx="1758076" cy="11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A magnifying glass on a piece of paper&#10;&#10;Description automatically generated">
            <a:extLst>
              <a:ext uri="{FF2B5EF4-FFF2-40B4-BE49-F238E27FC236}">
                <a16:creationId xmlns:a16="http://schemas.microsoft.com/office/drawing/2014/main" id="{4188257B-F7FC-815E-8D59-BD54847B9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940" y="1828313"/>
            <a:ext cx="1763246" cy="117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A picture containing screenshot, logo, businesscard, design&#10;&#10;Description automatically generated">
            <a:extLst>
              <a:ext uri="{FF2B5EF4-FFF2-40B4-BE49-F238E27FC236}">
                <a16:creationId xmlns:a16="http://schemas.microsoft.com/office/drawing/2014/main" id="{1322A798-338E-7A4A-EDFC-3EB367334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435" y="4145717"/>
            <a:ext cx="1763246" cy="12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 magnifying glass on a computer screen&#10;&#10;Description automatically generated with medium confidence">
            <a:extLst>
              <a:ext uri="{FF2B5EF4-FFF2-40B4-BE49-F238E27FC236}">
                <a16:creationId xmlns:a16="http://schemas.microsoft.com/office/drawing/2014/main" id="{68216135-5BAB-0568-564F-9383B17E64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940" y="4146540"/>
            <a:ext cx="1763245" cy="1230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4B4683F5-15F5-A361-46E9-6B3209B93745}"/>
              </a:ext>
            </a:extLst>
          </p:cNvPr>
          <p:cNvSpPr txBox="1"/>
          <p:nvPr/>
        </p:nvSpPr>
        <p:spPr>
          <a:xfrm>
            <a:off x="5969188"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Answering Questions</a:t>
            </a:r>
          </a:p>
        </p:txBody>
      </p:sp>
      <p:sp>
        <p:nvSpPr>
          <p:cNvPr id="11" name="TextBox 1">
            <a:extLst>
              <a:ext uri="{FF2B5EF4-FFF2-40B4-BE49-F238E27FC236}">
                <a16:creationId xmlns:a16="http://schemas.microsoft.com/office/drawing/2014/main" id="{9285AA88-8D8F-BF84-1379-74041658CBCC}"/>
              </a:ext>
            </a:extLst>
          </p:cNvPr>
          <p:cNvSpPr txBox="1"/>
          <p:nvPr/>
        </p:nvSpPr>
        <p:spPr>
          <a:xfrm>
            <a:off x="8963685"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Detecting anomalies</a:t>
            </a:r>
          </a:p>
        </p:txBody>
      </p:sp>
      <p:sp>
        <p:nvSpPr>
          <p:cNvPr id="12" name="TextBox 1">
            <a:extLst>
              <a:ext uri="{FF2B5EF4-FFF2-40B4-BE49-F238E27FC236}">
                <a16:creationId xmlns:a16="http://schemas.microsoft.com/office/drawing/2014/main" id="{72C7592E-B30A-DC98-2B78-AB7F699FC2F1}"/>
              </a:ext>
            </a:extLst>
          </p:cNvPr>
          <p:cNvSpPr txBox="1"/>
          <p:nvPr/>
        </p:nvSpPr>
        <p:spPr>
          <a:xfrm>
            <a:off x="8966287" y="5346161"/>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Searching for </a:t>
            </a:r>
            <a:b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similar content</a:t>
            </a:r>
          </a:p>
        </p:txBody>
      </p:sp>
      <p:sp>
        <p:nvSpPr>
          <p:cNvPr id="13" name="TextBox 1">
            <a:extLst>
              <a:ext uri="{FF2B5EF4-FFF2-40B4-BE49-F238E27FC236}">
                <a16:creationId xmlns:a16="http://schemas.microsoft.com/office/drawing/2014/main" id="{DE9D0A0F-6AD5-3CB1-071C-E27BB27E2F35}"/>
              </a:ext>
            </a:extLst>
          </p:cNvPr>
          <p:cNvSpPr txBox="1"/>
          <p:nvPr/>
        </p:nvSpPr>
        <p:spPr>
          <a:xfrm>
            <a:off x="5969188" y="5371199"/>
            <a:ext cx="2327945" cy="101566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Making personalized recommendations</a:t>
            </a:r>
          </a:p>
        </p:txBody>
      </p:sp>
    </p:spTree>
    <p:custDataLst>
      <p:tags r:id="rId1"/>
    </p:custDataLst>
    <p:extLst>
      <p:ext uri="{BB962C8B-B14F-4D97-AF65-F5344CB8AC3E}">
        <p14:creationId xmlns:p14="http://schemas.microsoft.com/office/powerpoint/2010/main" val="394311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C5D3-24EC-D649-3199-6AA66C85C5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3D886A1-1BE7-1E45-E7BF-05398B85DA0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411CA755-419B-F9E3-DB1F-C6AF3F445B8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9A3AB6B6-8915-EB61-99A9-56C3B51B2CE0}"/>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0A01A247-381D-055E-C833-389199C4B3F4}"/>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B72953C4-8627-8637-00D2-9748EA36E715}"/>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4D23EEE4-BBE7-3124-5332-8A1841D615EC}"/>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1B8C4130-1156-2674-7CB3-A054DE62D867}"/>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02929CA6-D061-D08D-9C72-AA2F612C00FD}"/>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04AFF85-B5A6-E2C8-61A9-EA3D6749E8FF}"/>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14808021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A9A5-2307-7D4A-DC0A-219945D59B2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9C7E9B-94CF-3E6A-1219-53EDF875E48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A1871C6F-C4AB-37F3-12D2-B934717877C1}"/>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557E9CF3-F27F-D60D-1EA9-D7316CA54799}"/>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EA9669C2-F930-D467-A627-9A149458DE7B}"/>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5FFF3933-AFBB-8214-B8B6-FF977E50992D}"/>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D535FC44-8B64-2EE9-C47D-83234587EDC9}"/>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5EF5E197-C4BC-D2DE-3BA3-5169694F4C9C}"/>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D4250DE5-6F9C-E481-DBF6-06ADB23036D2}"/>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A5C05A0-E854-DFB5-9BD8-8A7EEC0AEB9A}"/>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32481796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EB5C-CE90-9E63-4BB2-6C867F045A4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ACA64B0-FC13-19DC-7F39-AEFCD64622DD}"/>
              </a:ext>
            </a:extLst>
          </p:cNvPr>
          <p:cNvSpPr>
            <a:spLocks noGrp="1"/>
          </p:cNvSpPr>
          <p:nvPr>
            <p:ph type="body" sz="quarter" idx="19"/>
          </p:nvPr>
        </p:nvSpPr>
        <p:spPr/>
        <p:txBody>
          <a:bodyPr/>
          <a:lstStyle/>
          <a:p>
            <a:r>
              <a:rPr lang="en-US" dirty="0"/>
              <a:t>Indexing for vectors</a:t>
            </a:r>
          </a:p>
        </p:txBody>
      </p:sp>
      <p:sp>
        <p:nvSpPr>
          <p:cNvPr id="3" name="Footer Placeholder 1">
            <a:extLst>
              <a:ext uri="{FF2B5EF4-FFF2-40B4-BE49-F238E27FC236}">
                <a16:creationId xmlns:a16="http://schemas.microsoft.com/office/drawing/2014/main" id="{78789D32-493C-2569-3413-9593EF8BF7B0}"/>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864E458F-79AE-FF6B-FEB8-460500CD1488}"/>
              </a:ext>
            </a:extLst>
          </p:cNvPr>
          <p:cNvSpPr txBox="1"/>
          <p:nvPr/>
        </p:nvSpPr>
        <p:spPr>
          <a:xfrm>
            <a:off x="3792354" y="1055068"/>
            <a:ext cx="4226511" cy="5693866"/>
          </a:xfrm>
          <a:prstGeom prst="rect">
            <a:avLst/>
          </a:prstGeom>
          <a:noFill/>
        </p:spPr>
        <p:txBody>
          <a:bodyPr wrap="square" lIns="91440" tIns="45720" rIns="91440" bIns="45720" anchor="t">
            <a:spAutoFit/>
          </a:bodyPr>
          <a:lstStyle/>
          <a:p>
            <a:r>
              <a:rPr lang="en-US" sz="2800" b="1" i="0" dirty="0">
                <a:effectLst/>
              </a:rPr>
              <a:t>HNSW </a:t>
            </a:r>
            <a:endParaRPr lang="en-US" sz="2800" dirty="0"/>
          </a:p>
          <a:p>
            <a:pPr algn="l"/>
            <a:r>
              <a:rPr lang="en-US" sz="2800" b="1" i="0" dirty="0">
                <a:effectLst/>
              </a:rPr>
              <a:t>(Hierarchical Navigable Small World)</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0" i="0" dirty="0">
                <a:effectLst/>
              </a:rPr>
              <a:t>Builds a multi-layer graph with long and short connections between the vectors.</a:t>
            </a:r>
            <a:endParaRPr lang="en-US" sz="2000" b="0" i="0" dirty="0">
              <a:effectLst/>
              <a:cs typeface="Segoe UI"/>
            </a:endParaRPr>
          </a:p>
          <a:p>
            <a:pPr marL="742950" lvl="1" indent="-285750" algn="l">
              <a:buFont typeface="Arial" panose="020B0604020202020204" pitchFamily="34" charset="0"/>
              <a:buChar char="•"/>
            </a:pPr>
            <a:r>
              <a:rPr lang="en-US" sz="2000" b="1" i="0" dirty="0">
                <a:effectLst/>
              </a:rPr>
              <a:t>Robust and accurate at scale</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No-preprocessing step.</a:t>
            </a:r>
            <a:endParaRPr lang="en-US" sz="2000" b="0" i="0" dirty="0">
              <a:effectLst/>
              <a:cs typeface="Segoe UI"/>
            </a:endParaRPr>
          </a:p>
          <a:p>
            <a:pPr marL="742950" lvl="1" indent="-285750" algn="l">
              <a:buFont typeface="Arial" panose="020B0604020202020204" pitchFamily="34" charset="0"/>
              <a:buChar char="•"/>
            </a:pPr>
            <a:r>
              <a:rPr lang="en-US" sz="2000" b="1" dirty="0"/>
              <a:t>C</a:t>
            </a:r>
            <a:r>
              <a:rPr lang="en-US" sz="2000" b="1" i="0" dirty="0">
                <a:effectLst/>
              </a:rPr>
              <a:t>an support many inserts/</a:t>
            </a:r>
            <a:r>
              <a:rPr lang="en-US" sz="2000" b="1" dirty="0"/>
              <a:t>deletes efficiently.</a:t>
            </a:r>
            <a:endParaRPr lang="en-US" sz="2000" b="1" dirty="0">
              <a:cs typeface="Segoe UI"/>
            </a:endParaRPr>
          </a:p>
          <a:p>
            <a:pPr marL="742950" lvl="1" indent="-285750">
              <a:buFont typeface="Arial" panose="020B0604020202020204" pitchFamily="34" charset="0"/>
              <a:buChar char="•"/>
            </a:pPr>
            <a:r>
              <a:rPr lang="en-US" sz="2000" b="1" dirty="0"/>
              <a:t>Larger </a:t>
            </a:r>
            <a:r>
              <a:rPr lang="en-US" sz="2000" b="1" i="0" dirty="0">
                <a:effectLst/>
              </a:rPr>
              <a:t>memory footprint</a:t>
            </a:r>
            <a:r>
              <a:rPr lang="en-US" sz="2000" b="1" dirty="0"/>
              <a:t> </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It also has many parameters (such as the number of layers and neighbors) that need to be tuned carefully.</a:t>
            </a:r>
            <a:endParaRPr lang="en-US" sz="2000" b="0" i="0" dirty="0">
              <a:effectLst/>
              <a:cs typeface="Segoe UI"/>
            </a:endParaRPr>
          </a:p>
        </p:txBody>
      </p:sp>
      <p:sp>
        <p:nvSpPr>
          <p:cNvPr id="14" name="TextBox 13">
            <a:extLst>
              <a:ext uri="{FF2B5EF4-FFF2-40B4-BE49-F238E27FC236}">
                <a16:creationId xmlns:a16="http://schemas.microsoft.com/office/drawing/2014/main" id="{B1C59818-B542-B767-E604-1FA31CA5E03C}"/>
              </a:ext>
            </a:extLst>
          </p:cNvPr>
          <p:cNvSpPr txBox="1"/>
          <p:nvPr/>
        </p:nvSpPr>
        <p:spPr>
          <a:xfrm>
            <a:off x="197284" y="1151453"/>
            <a:ext cx="3473196" cy="517064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endParaRPr lang="en-US" sz="2800" dirty="0"/>
          </a:p>
          <a:p>
            <a:pPr algn="l"/>
            <a:r>
              <a:rPr lang="en-US" sz="2800" b="1" i="0" dirty="0">
                <a:effectLst/>
              </a:rPr>
              <a:t>(Inverted File Index)</a:t>
            </a:r>
            <a:endParaRPr lang="en-US" sz="2800" b="0" i="0" dirty="0">
              <a:effectLst/>
              <a:cs typeface="Segoe UI"/>
            </a:endParaRPr>
          </a:p>
          <a:p>
            <a:pPr marL="742950" lvl="1" indent="-285750" algn="l">
              <a:buFont typeface="Arial" panose="020B0604020202020204" pitchFamily="34" charset="0"/>
              <a:buChar char="•"/>
            </a:pPr>
            <a:r>
              <a:rPr lang="en-US" sz="2000" dirty="0"/>
              <a:t>P</a:t>
            </a:r>
            <a:r>
              <a:rPr lang="en-US" sz="2000" b="0" i="0" dirty="0">
                <a:effectLst/>
              </a:rPr>
              <a:t>artitions vectors into clusters and assigns each vector to one cluster.</a:t>
            </a:r>
            <a:endParaRPr lang="en-US" sz="2000" b="0" i="0" dirty="0">
              <a:effectLst/>
              <a:cs typeface="Segoe UI"/>
            </a:endParaRPr>
          </a:p>
          <a:p>
            <a:pPr marL="742950" lvl="1" indent="-285750" algn="l">
              <a:buFont typeface="Arial" panose="020B0604020202020204" pitchFamily="34" charset="0"/>
              <a:buChar char="•"/>
            </a:pPr>
            <a:r>
              <a:rPr lang="en-US" sz="2000" b="1" dirty="0"/>
              <a:t>Building the index is fast</a:t>
            </a:r>
            <a:r>
              <a:rPr lang="en-US" sz="2000" b="1" i="0" dirty="0">
                <a:effectLst/>
              </a:rPr>
              <a:t> and memory-efficient</a:t>
            </a:r>
            <a:endParaRPr lang="en-US" sz="2000" b="1" i="0" dirty="0">
              <a:effectLst/>
              <a:cs typeface="Segoe UI"/>
            </a:endParaRPr>
          </a:p>
          <a:p>
            <a:pPr marL="742950" lvl="1" indent="-285750" algn="l">
              <a:buFont typeface="Arial" panose="020B0604020202020204" pitchFamily="34" charset="0"/>
              <a:buChar char="•"/>
            </a:pPr>
            <a:r>
              <a:rPr lang="en-US" sz="2000" dirty="0"/>
              <a:t>Requires</a:t>
            </a:r>
            <a:r>
              <a:rPr lang="en-US" sz="2000" b="0" i="0" dirty="0">
                <a:effectLst/>
              </a:rPr>
              <a:t> a separate clustering step before indexing (slow)</a:t>
            </a:r>
            <a:endParaRPr lang="en-US" sz="2000" b="0" i="0" dirty="0">
              <a:effectLst/>
              <a:cs typeface="Segoe UI"/>
            </a:endParaRPr>
          </a:p>
          <a:p>
            <a:pPr marL="742950" lvl="1" indent="-285750" algn="l">
              <a:buFont typeface="Arial" panose="020B0604020202020204" pitchFamily="34" charset="0"/>
              <a:buChar char="•"/>
            </a:pPr>
            <a:r>
              <a:rPr lang="en-US" sz="2000" b="1" dirty="0"/>
              <a:t>Tuning parameters is important. </a:t>
            </a:r>
            <a:r>
              <a:rPr lang="en-US" sz="2000" dirty="0"/>
              <a:t>Can be very accurate if configured properly</a:t>
            </a:r>
            <a:endParaRPr lang="en-US" sz="2000" dirty="0">
              <a:cs typeface="Segoe UI"/>
            </a:endParaRPr>
          </a:p>
        </p:txBody>
      </p:sp>
      <p:sp>
        <p:nvSpPr>
          <p:cNvPr id="15" name="TextBox 14">
            <a:extLst>
              <a:ext uri="{FF2B5EF4-FFF2-40B4-BE49-F238E27FC236}">
                <a16:creationId xmlns:a16="http://schemas.microsoft.com/office/drawing/2014/main" id="{898E5E10-98F1-0800-85A5-F6A7927D8962}"/>
              </a:ext>
            </a:extLst>
          </p:cNvPr>
          <p:cNvSpPr txBox="1"/>
          <p:nvPr/>
        </p:nvSpPr>
        <p:spPr>
          <a:xfrm>
            <a:off x="8018865" y="1055068"/>
            <a:ext cx="4400469" cy="6124754"/>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endParaRPr lang="en-US" sz="2800" dirty="0"/>
          </a:p>
          <a:p>
            <a:pPr algn="l"/>
            <a:r>
              <a:rPr lang="en-US" sz="2800" b="1" i="0" dirty="0">
                <a:effectLst/>
              </a:rPr>
              <a:t>(Disk-based Approximate Nearest Neighbor)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1" dirty="0"/>
              <a:t>G</a:t>
            </a:r>
            <a:r>
              <a:rPr lang="en-US" sz="2000" b="1" i="0" dirty="0">
                <a:effectLst/>
              </a:rPr>
              <a:t>raph-based</a:t>
            </a:r>
            <a:r>
              <a:rPr lang="en-US" sz="2000" b="0" i="0" dirty="0">
                <a:effectLst/>
              </a:rPr>
              <a:t> indexing method optimized for disk storage.</a:t>
            </a:r>
          </a:p>
          <a:p>
            <a:pPr marL="742950" lvl="1" indent="-285750" algn="l">
              <a:buFont typeface="Arial" panose="020B0604020202020204" pitchFamily="34" charset="0"/>
              <a:buChar char="•"/>
            </a:pPr>
            <a:r>
              <a:rPr lang="en-US" sz="2000" b="0" i="0" dirty="0">
                <a:effectLst/>
              </a:rPr>
              <a:t>Unlike </a:t>
            </a:r>
            <a:r>
              <a:rPr lang="en-US" sz="2000" b="0" i="0" dirty="0" err="1">
                <a:effectLst/>
              </a:rPr>
              <a:t>IVFFlat</a:t>
            </a:r>
            <a:r>
              <a:rPr lang="en-US" sz="2000" b="0" i="0" dirty="0">
                <a:effectLst/>
              </a:rPr>
              <a:t> and HNSW, </a:t>
            </a:r>
            <a:r>
              <a:rPr lang="en-US" sz="2000" b="0" i="0" dirty="0" err="1">
                <a:effectLst/>
              </a:rPr>
              <a:t>DiskANN</a:t>
            </a:r>
            <a:r>
              <a:rPr lang="en-US" sz="2000" b="0" i="0" dirty="0">
                <a:effectLst/>
              </a:rPr>
              <a:t> stores most of its data on disk, making it ideal for large-scale vector search</a:t>
            </a:r>
            <a:r>
              <a:rPr lang="en-US" sz="2000" dirty="0"/>
              <a:t>.</a:t>
            </a:r>
          </a:p>
          <a:p>
            <a:pPr marL="742950" lvl="1" indent="-285750" algn="l">
              <a:buFont typeface="Arial" panose="020B0604020202020204" pitchFamily="34" charset="0"/>
              <a:buChar char="•"/>
            </a:pPr>
            <a:r>
              <a:rPr lang="en-US" sz="2000" b="1" i="0" dirty="0">
                <a:effectLst/>
              </a:rPr>
              <a:t>Highly scalable </a:t>
            </a:r>
            <a:r>
              <a:rPr lang="en-US" sz="2000" b="0" i="0" dirty="0">
                <a:effectLst/>
              </a:rPr>
              <a:t>for billion-scale vector datasets.</a:t>
            </a:r>
          </a:p>
          <a:p>
            <a:pPr marL="742950" lvl="1" indent="-285750" algn="l">
              <a:buFont typeface="Arial" panose="020B0604020202020204" pitchFamily="34" charset="0"/>
              <a:buChar char="•"/>
            </a:pPr>
            <a:r>
              <a:rPr lang="en-US" sz="2000" b="0" i="0" dirty="0">
                <a:effectLst/>
              </a:rPr>
              <a:t>Optimized for SSDs, enabling fast retrieval with </a:t>
            </a:r>
            <a:r>
              <a:rPr lang="en-US" sz="2000" b="1" i="0" dirty="0">
                <a:effectLst/>
              </a:rPr>
              <a:t>minimal memory</a:t>
            </a:r>
            <a:r>
              <a:rPr lang="en-US" sz="2000" b="0" i="0" dirty="0">
                <a:effectLst/>
              </a:rPr>
              <a:t> footprint</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726559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6A10-F07D-A28A-DD9E-ED6C42873E9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9A7B5C0-DCC6-F64A-CFA3-6D6D00E4E37A}"/>
              </a:ext>
            </a:extLst>
          </p:cNvPr>
          <p:cNvSpPr>
            <a:spLocks noGrp="1"/>
          </p:cNvSpPr>
          <p:nvPr>
            <p:ph type="body" sz="quarter" idx="19"/>
          </p:nvPr>
        </p:nvSpPr>
        <p:spPr/>
        <p:txBody>
          <a:bodyPr/>
          <a:lstStyle/>
          <a:p>
            <a:r>
              <a:rPr lang="en-US" dirty="0"/>
              <a:t>When to use </a:t>
            </a:r>
            <a:r>
              <a:rPr lang="en-US" dirty="0" err="1"/>
              <a:t>IVFFlat</a:t>
            </a:r>
            <a:r>
              <a:rPr lang="en-US" dirty="0"/>
              <a:t>, HNSW or </a:t>
            </a:r>
            <a:r>
              <a:rPr lang="en-US" dirty="0" err="1"/>
              <a:t>DiskANN</a:t>
            </a:r>
            <a:r>
              <a:rPr lang="en-US" dirty="0"/>
              <a:t>?</a:t>
            </a:r>
          </a:p>
        </p:txBody>
      </p:sp>
      <p:sp>
        <p:nvSpPr>
          <p:cNvPr id="3" name="Footer Placeholder 1">
            <a:extLst>
              <a:ext uri="{FF2B5EF4-FFF2-40B4-BE49-F238E27FC236}">
                <a16:creationId xmlns:a16="http://schemas.microsoft.com/office/drawing/2014/main" id="{A321A123-B9AF-3C05-0D1D-D4DF2B3A7BA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36A98BF2-87D7-3D69-F846-3734C86FD3BA}"/>
              </a:ext>
            </a:extLst>
          </p:cNvPr>
          <p:cNvSpPr txBox="1"/>
          <p:nvPr/>
        </p:nvSpPr>
        <p:spPr>
          <a:xfrm>
            <a:off x="3792354" y="1055068"/>
            <a:ext cx="4226511" cy="5139869"/>
          </a:xfrm>
          <a:prstGeom prst="rect">
            <a:avLst/>
          </a:prstGeom>
          <a:noFill/>
        </p:spPr>
        <p:txBody>
          <a:bodyPr wrap="square" lIns="91440" tIns="45720" rIns="91440" bIns="45720" anchor="t">
            <a:spAutoFit/>
          </a:bodyPr>
          <a:lstStyle/>
          <a:p>
            <a:r>
              <a:rPr lang="en-US" sz="2800" b="1" i="0" dirty="0">
                <a:effectLst/>
              </a:rPr>
              <a:t>HNSW </a:t>
            </a:r>
            <a:endParaRPr lang="en-US" sz="2800" dirty="0"/>
          </a:p>
          <a:p>
            <a:pPr marL="742950" lvl="1" indent="-285750" algn="l">
              <a:buFont typeface="Arial" panose="020B0604020202020204" pitchFamily="34" charset="0"/>
              <a:buChar char="•"/>
            </a:pPr>
            <a:r>
              <a:rPr lang="en-US" sz="2000" b="0" i="0" dirty="0">
                <a:effectLst/>
              </a:rPr>
              <a:t>More suitable for scenarios where vectors have high dimensions (e.g., more than 100), and the similarity metric is inner product or angular distance.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HNSW indexes can be created immediately after table creation.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Excellent performance for use cases with up to 2,000 dimensions.</a:t>
            </a:r>
          </a:p>
          <a:p>
            <a:pPr marL="742950" lvl="1" indent="-285750" algn="l">
              <a:buFont typeface="Arial" panose="020B0604020202020204" pitchFamily="34" charset="0"/>
              <a:buChar char="•"/>
            </a:pPr>
            <a:endParaRPr lang="en-US" sz="2000" b="0" i="0" dirty="0">
              <a:effectLst/>
            </a:endParaRPr>
          </a:p>
        </p:txBody>
      </p:sp>
      <p:sp>
        <p:nvSpPr>
          <p:cNvPr id="14" name="TextBox 13">
            <a:extLst>
              <a:ext uri="{FF2B5EF4-FFF2-40B4-BE49-F238E27FC236}">
                <a16:creationId xmlns:a16="http://schemas.microsoft.com/office/drawing/2014/main" id="{69B9A484-2ADF-A8FD-64BF-B9048D5FB0B0}"/>
              </a:ext>
            </a:extLst>
          </p:cNvPr>
          <p:cNvSpPr txBox="1"/>
          <p:nvPr/>
        </p:nvSpPr>
        <p:spPr>
          <a:xfrm>
            <a:off x="197284" y="1151453"/>
            <a:ext cx="3473196" cy="504753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p>
          <a:p>
            <a:pPr marL="742950" lvl="1" indent="-285750" algn="l">
              <a:buFont typeface="Arial" panose="020B0604020202020204" pitchFamily="34" charset="0"/>
              <a:buChar char="•"/>
            </a:pPr>
            <a:r>
              <a:rPr lang="en-US" sz="2000" dirty="0"/>
              <a:t>More suitable for scenarios where vectors have low to medium dimensions (e.g., less than 100), and the similarity metric is Euclidean distance or cosine similarity. </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More suitable for resource constrained systems as memory usage can be at least half that of HNSW.</a:t>
            </a:r>
          </a:p>
          <a:p>
            <a:pPr marL="742950" lvl="1" indent="-285750" algn="l">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E2E041DC-C30C-04E9-5328-FBE71D2C33A4}"/>
              </a:ext>
            </a:extLst>
          </p:cNvPr>
          <p:cNvSpPr txBox="1"/>
          <p:nvPr/>
        </p:nvSpPr>
        <p:spPr>
          <a:xfrm>
            <a:off x="8018865" y="1055068"/>
            <a:ext cx="4400469" cy="5447645"/>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dirty="0"/>
              <a:t>This preview feature is only available for newly deployed Azure Database for PostgreSQL flexible server instances.</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 Enhances AI-driven responses by retrieving relevant context efficiently</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Excellent performance for vectors exceeding 2,000 dimensions.</a:t>
            </a:r>
          </a:p>
          <a:p>
            <a:pPr marL="742950" lvl="1" indent="-285750" algn="l">
              <a:buFont typeface="Arial" panose="020B0604020202020204" pitchFamily="34" charset="0"/>
              <a:buChar char="•"/>
            </a:pPr>
            <a:endParaRPr lang="en-US" sz="2000" b="1" dirty="0"/>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556421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p:txBody>
          <a:bodyPr/>
          <a:lstStyle/>
          <a:p>
            <a:r>
              <a:rPr lang="en-US">
                <a:solidFill>
                  <a:schemeClr val="accent1"/>
                </a:solidFill>
                <a:ea typeface="+mj-lt"/>
                <a:cs typeface="Segoe UI Semibold"/>
              </a:rPr>
              <a:t>Retrieval</a:t>
            </a:r>
            <a:r>
              <a:rPr lang="en-US">
                <a:solidFill>
                  <a:schemeClr val="accent1"/>
                </a:solidFill>
                <a:ea typeface="+mj-lt"/>
                <a:cs typeface="+mj-lt"/>
              </a:rPr>
              <a:t> Augmented Generation (</a:t>
            </a:r>
            <a:r>
              <a:rPr lang="en-US">
                <a:solidFill>
                  <a:schemeClr val="accent1"/>
                </a:solidFill>
                <a:ea typeface="+mj-lt"/>
                <a:cs typeface="Segoe UI Semibold"/>
              </a:rPr>
              <a:t>R</a:t>
            </a:r>
            <a:r>
              <a:rPr lang="en-US">
                <a:solidFill>
                  <a:schemeClr val="accent1"/>
                </a:solidFill>
                <a:ea typeface="+mj-lt"/>
                <a:cs typeface="Segoe UI"/>
              </a:rPr>
              <a:t>AG)</a:t>
            </a:r>
            <a:endParaRPr lang="en-US">
              <a:solidFill>
                <a:schemeClr val="accent1"/>
              </a:solidFill>
              <a:cs typeface="Segoe UI"/>
            </a:endParaRPr>
          </a:p>
        </p:txBody>
      </p:sp>
      <p:sp>
        <p:nvSpPr>
          <p:cNvPr id="12" name="TextBox 11">
            <a:extLst>
              <a:ext uri="{FF2B5EF4-FFF2-40B4-BE49-F238E27FC236}">
                <a16:creationId xmlns:a16="http://schemas.microsoft.com/office/drawing/2014/main" id="{B2E96811-A555-1BD7-D23A-10301FA4EB07}"/>
              </a:ext>
            </a:extLst>
          </p:cNvPr>
          <p:cNvSpPr txBox="1"/>
          <p:nvPr/>
        </p:nvSpPr>
        <p:spPr>
          <a:xfrm>
            <a:off x="584686" y="1830084"/>
            <a:ext cx="5450936" cy="3742563"/>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US" sz="2800" b="1" dirty="0">
                <a:latin typeface="Segoe UI"/>
                <a:cs typeface="Segoe UI"/>
              </a:rPr>
              <a:t>Retrieval Augmented</a:t>
            </a:r>
            <a:r>
              <a:rPr lang="en-US" sz="2800" b="1" kern="1200" spc="0" baseline="0" dirty="0">
                <a:latin typeface="Segoe UI"/>
                <a:cs typeface="Segoe UI"/>
              </a:rPr>
              <a:t> </a:t>
            </a:r>
            <a:br>
              <a:rPr lang="en-US" sz="2800" b="1" dirty="0">
                <a:latin typeface="Segoe UI"/>
                <a:cs typeface="Segoe UI"/>
              </a:rPr>
            </a:br>
            <a:r>
              <a:rPr lang="en-US" sz="2800" b="1" kern="1200" spc="0" baseline="0" dirty="0">
                <a:latin typeface="Segoe UI"/>
                <a:cs typeface="Segoe UI"/>
              </a:rPr>
              <a:t>Generation (RAG) </a:t>
            </a:r>
            <a:r>
              <a:rPr lang="en-US" sz="2800" kern="1200" spc="0" baseline="0" dirty="0">
                <a:latin typeface="Segoe UI"/>
                <a:cs typeface="Segoe UI"/>
              </a:rPr>
              <a:t>intelligently</a:t>
            </a:r>
            <a:r>
              <a:rPr kumimoji="0" lang="en-US" sz="2800" b="0" i="0" u="none" strike="noStrike" kern="1200" cap="none" spc="0" normalizeH="0" baseline="0" noProof="0" dirty="0">
                <a:ln>
                  <a:noFill/>
                </a:ln>
                <a:effectLst/>
                <a:uLnTx/>
                <a:uFillTx/>
                <a:latin typeface="Segoe UI"/>
                <a:cs typeface="Segoe UI"/>
              </a:rPr>
              <a:t> retrieves a subset of data from data stores to provide specific, contextual knowledge to the large language model to support how it answers a user’s prompt.</a:t>
            </a:r>
            <a:endParaRPr lang="en-US" dirty="0">
              <a:cs typeface="Segoe UI"/>
            </a:endParaRPr>
          </a:p>
        </p:txBody>
      </p:sp>
      <p:pic>
        <p:nvPicPr>
          <p:cNvPr id="2" name="Picture 1" descr="A computer screen shot of a computer&#10;&#10;Description automatically generated">
            <a:extLst>
              <a:ext uri="{FF2B5EF4-FFF2-40B4-BE49-F238E27FC236}">
                <a16:creationId xmlns:a16="http://schemas.microsoft.com/office/drawing/2014/main" id="{ED92CFE7-16E0-1E71-8371-205782A20E4F}"/>
              </a:ext>
            </a:extLst>
          </p:cNvPr>
          <p:cNvPicPr>
            <a:picLocks noChangeAspect="1"/>
          </p:cNvPicPr>
          <p:nvPr/>
        </p:nvPicPr>
        <p:blipFill>
          <a:blip r:embed="rId3"/>
          <a:stretch>
            <a:fillRect/>
          </a:stretch>
        </p:blipFill>
        <p:spPr>
          <a:xfrm>
            <a:off x="6436221" y="921846"/>
            <a:ext cx="5039793" cy="5750278"/>
          </a:xfrm>
          <a:prstGeom prst="rect">
            <a:avLst/>
          </a:prstGeom>
        </p:spPr>
      </p:pic>
    </p:spTree>
    <p:extLst>
      <p:ext uri="{BB962C8B-B14F-4D97-AF65-F5344CB8AC3E}">
        <p14:creationId xmlns:p14="http://schemas.microsoft.com/office/powerpoint/2010/main" val="3151026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DC985-1D32-4C25-C2D1-A6B19E694E1E}"/>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Anatomy of RAG</a:t>
            </a:r>
          </a:p>
        </p:txBody>
      </p:sp>
      <p:sp>
        <p:nvSpPr>
          <p:cNvPr id="3" name="Rectangle 2">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734124" y="2527242"/>
            <a:ext cx="6317726" cy="3836944"/>
          </a:xfrm>
          <a:prstGeom prst="rect">
            <a:avLst/>
          </a:prstGeom>
          <a:solidFill>
            <a:srgbClr val="3C6784"/>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 name="Rounded Rectangle 12">
            <a:extLst>
              <a:ext uri="{FF2B5EF4-FFF2-40B4-BE49-F238E27FC236}">
                <a16:creationId xmlns:a16="http://schemas.microsoft.com/office/drawing/2014/main" id="{8A1BC63B-5877-5511-F5FD-9215C04C6ADE}"/>
              </a:ext>
            </a:extLst>
          </p:cNvPr>
          <p:cNvSpPr/>
          <p:nvPr/>
        </p:nvSpPr>
        <p:spPr>
          <a:xfrm>
            <a:off x="4642916" y="1581920"/>
            <a:ext cx="2475566" cy="418391"/>
          </a:xfrm>
          <a:prstGeom prst="roundRect">
            <a:avLst/>
          </a:prstGeom>
          <a:solidFill>
            <a:srgbClr val="3C6784"/>
          </a:solid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rPr>
              <a:t>User Question</a:t>
            </a:r>
          </a:p>
        </p:txBody>
      </p:sp>
      <p:sp>
        <p:nvSpPr>
          <p:cNvPr id="5" name="TextBox 22">
            <a:extLst>
              <a:ext uri="{FF2B5EF4-FFF2-40B4-BE49-F238E27FC236}">
                <a16:creationId xmlns:a16="http://schemas.microsoft.com/office/drawing/2014/main" id="{191419E3-F82E-3243-9834-F0BF881C82A2}"/>
              </a:ext>
            </a:extLst>
          </p:cNvPr>
          <p:cNvSpPr txBox="1"/>
          <p:nvPr/>
        </p:nvSpPr>
        <p:spPr>
          <a:xfrm>
            <a:off x="2853358" y="2565958"/>
            <a:ext cx="1867013" cy="553998"/>
          </a:xfrm>
          <a:prstGeom prst="rect">
            <a:avLst/>
          </a:prstGeom>
          <a:noFill/>
          <a:ln>
            <a:noFill/>
          </a:ln>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FFFFFF"/>
                </a:solidFill>
                <a:latin typeface="Segoe Sans Text Semibold" pitchFamily="2" charset="0"/>
                <a:ea typeface="+mn-lt"/>
                <a:cs typeface="Segoe Sans Text Semibold" pitchFamily="2" charset="0"/>
              </a:rPr>
              <a:t>Orchestrator</a:t>
            </a:r>
            <a:endParaRPr lang="en-US">
              <a:latin typeface="Segoe Sans Text Semibold" pitchFamily="2" charset="0"/>
              <a:ea typeface="+mn-lt"/>
              <a:cs typeface="Segoe Sans Text Semibold" pitchFamily="2" charset="0"/>
            </a:endParaRPr>
          </a:p>
          <a:p>
            <a:pPr marL="0" marR="0" lvl="0" indent="0" algn="l" defTabSz="914367">
              <a:lnSpc>
                <a:spcPct val="100000"/>
              </a:lnSpc>
              <a:spcBef>
                <a:spcPts val="0"/>
              </a:spcBef>
              <a:spcAft>
                <a:spcPts val="0"/>
              </a:spcAft>
              <a:buNone/>
              <a:tabLst/>
              <a:defRPr/>
            </a:pPr>
            <a:endParaRPr lang="en-US">
              <a:ea typeface="+mn-ea"/>
              <a:cs typeface="+mn-cs"/>
            </a:endParaRPr>
          </a:p>
        </p:txBody>
      </p:sp>
      <p:sp>
        <p:nvSpPr>
          <p:cNvPr id="6" name="Rounded Rectangle 12">
            <a:extLst>
              <a:ext uri="{FF2B5EF4-FFF2-40B4-BE49-F238E27FC236}">
                <a16:creationId xmlns:a16="http://schemas.microsoft.com/office/drawing/2014/main" id="{ACE62363-1B69-FA94-0053-CA87EF3AFC45}"/>
              </a:ext>
            </a:extLst>
          </p:cNvPr>
          <p:cNvSpPr/>
          <p:nvPr/>
        </p:nvSpPr>
        <p:spPr>
          <a:xfrm>
            <a:off x="4638216" y="2930468"/>
            <a:ext cx="2480265" cy="418391"/>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pitchFamily="2" charset="0"/>
                <a:cs typeface="Segoe Sans Text Semibold" pitchFamily="2" charset="0"/>
              </a:rPr>
              <a:t>Query My Data</a:t>
            </a:r>
          </a:p>
        </p:txBody>
      </p:sp>
      <p:cxnSp>
        <p:nvCxnSpPr>
          <p:cNvPr id="7" name="Straight Arrow Connector 6">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892987" y="5986912"/>
            <a:ext cx="0" cy="778672"/>
          </a:xfrm>
          <a:prstGeom prst="straightConnector1">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8701078-253A-D6A8-25CA-D0255A2381BC}"/>
              </a:ext>
            </a:extLst>
          </p:cNvPr>
          <p:cNvSpPr/>
          <p:nvPr/>
        </p:nvSpPr>
        <p:spPr>
          <a:xfrm>
            <a:off x="10006893" y="3001823"/>
            <a:ext cx="1229369" cy="275820"/>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 Index</a:t>
            </a:r>
          </a:p>
        </p:txBody>
      </p:sp>
      <p:sp>
        <p:nvSpPr>
          <p:cNvPr id="9" name="Rounded Rectangle 12">
            <a:extLst>
              <a:ext uri="{FF2B5EF4-FFF2-40B4-BE49-F238E27FC236}">
                <a16:creationId xmlns:a16="http://schemas.microsoft.com/office/drawing/2014/main" id="{0DA7F974-4376-EE72-D87C-527F37FE32B9}"/>
              </a:ext>
            </a:extLst>
          </p:cNvPr>
          <p:cNvSpPr/>
          <p:nvPr/>
        </p:nvSpPr>
        <p:spPr>
          <a:xfrm>
            <a:off x="4638216" y="4036907"/>
            <a:ext cx="2494903"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Add Results to Prompt</a:t>
            </a:r>
          </a:p>
        </p:txBody>
      </p:sp>
      <p:cxnSp>
        <p:nvCxnSpPr>
          <p:cNvPr id="10" name="Connector: Elbow 9">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7118481" y="3139664"/>
            <a:ext cx="2888412" cy="69"/>
          </a:xfrm>
          <a:prstGeom prst="bentConnector3">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882504" y="1297833"/>
            <a:ext cx="742238" cy="473591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666265" y="4674701"/>
            <a:ext cx="441154" cy="2349"/>
          </a:xfrm>
          <a:prstGeom prst="bentConnector3">
            <a:avLst>
              <a:gd name="adj1" fmla="val 50000"/>
            </a:avLst>
          </a:prstGeom>
          <a:ln w="57150">
            <a:solidFill>
              <a:schemeClr val="accent3">
                <a:lumMod val="40000"/>
                <a:lumOff val="6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9D870D4C-9345-6392-E414-18BA23120A49}"/>
              </a:ext>
            </a:extLst>
          </p:cNvPr>
          <p:cNvSpPr/>
          <p:nvPr/>
        </p:nvSpPr>
        <p:spPr>
          <a:xfrm>
            <a:off x="4642915" y="4896453"/>
            <a:ext cx="2490204"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Query Model</a:t>
            </a:r>
          </a:p>
        </p:txBody>
      </p:sp>
      <p:sp>
        <p:nvSpPr>
          <p:cNvPr id="14" name="Rectangle: Rounded Corners 13">
            <a:extLst>
              <a:ext uri="{FF2B5EF4-FFF2-40B4-BE49-F238E27FC236}">
                <a16:creationId xmlns:a16="http://schemas.microsoft.com/office/drawing/2014/main" id="{2DCEDD7E-4572-1154-736D-776EDB8318A4}"/>
              </a:ext>
            </a:extLst>
          </p:cNvPr>
          <p:cNvSpPr/>
          <p:nvPr/>
        </p:nvSpPr>
        <p:spPr>
          <a:xfrm>
            <a:off x="9897564" y="4863002"/>
            <a:ext cx="1428915" cy="480131"/>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Large Language Model</a:t>
            </a:r>
          </a:p>
        </p:txBody>
      </p:sp>
      <p:sp>
        <p:nvSpPr>
          <p:cNvPr id="15" name="Rounded Rectangle 12">
            <a:extLst>
              <a:ext uri="{FF2B5EF4-FFF2-40B4-BE49-F238E27FC236}">
                <a16:creationId xmlns:a16="http://schemas.microsoft.com/office/drawing/2014/main" id="{B5961945-B8A1-A9DB-0491-B37220079A4D}"/>
              </a:ext>
            </a:extLst>
          </p:cNvPr>
          <p:cNvSpPr/>
          <p:nvPr/>
        </p:nvSpPr>
        <p:spPr>
          <a:xfrm>
            <a:off x="4652854" y="5568520"/>
            <a:ext cx="2480265"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Send Results</a:t>
            </a:r>
          </a:p>
        </p:txBody>
      </p:sp>
      <p:cxnSp>
        <p:nvCxnSpPr>
          <p:cNvPr id="16" name="Connector: Elbow 15">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672306" y="3837999"/>
            <a:ext cx="400531" cy="3478903"/>
          </a:xfrm>
          <a:prstGeom prst="bentConnector2">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5414446" y="2464214"/>
            <a:ext cx="930157" cy="235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7133119" y="5103068"/>
            <a:ext cx="2764445" cy="2581"/>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3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idx="4294967295"/>
          </p:nvPr>
        </p:nvSpPr>
        <p:spPr>
          <a:xfrm>
            <a:off x="1174750" y="-661988"/>
            <a:ext cx="11017250" cy="554038"/>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573189"/>
            <a:ext cx="4515730" cy="5655969"/>
          </a:xfrm>
          <a:prstGeom prst="roundRect">
            <a:avLst>
              <a:gd name="adj" fmla="val 3938"/>
            </a:avLst>
          </a:prstGeom>
          <a:solidFill>
            <a:schemeClr val="accent3">
              <a:lumMod val="20000"/>
              <a:lumOff val="80000"/>
            </a:schemeClr>
          </a:solidFill>
          <a:ln>
            <a:solidFill>
              <a:schemeClr val="bg1">
                <a:lumMod val="75000"/>
                <a:lumOff val="25000"/>
              </a:schemeClr>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Artificial Intelligence</a:t>
            </a:r>
          </a:p>
        </p:txBody>
      </p:sp>
      <p:grpSp>
        <p:nvGrpSpPr>
          <p:cNvPr id="15" name="Group 14" descr="1956">
            <a:extLst>
              <a:ext uri="{FF2B5EF4-FFF2-40B4-BE49-F238E27FC236}">
                <a16:creationId xmlns:a16="http://schemas.microsoft.com/office/drawing/2014/main" id="{F7EF235E-69D4-01D4-A75F-6FADF6A1C46E}"/>
              </a:ext>
              <a:ext uri="{C183D7F6-B498-43B3-948B-1728B52AA6E4}">
                <adec:decorative xmlns:adec="http://schemas.microsoft.com/office/drawing/2017/decorative" val="0"/>
              </a:ext>
            </a:extLst>
          </p:cNvPr>
          <p:cNvGrpSpPr/>
          <p:nvPr/>
        </p:nvGrpSpPr>
        <p:grpSpPr>
          <a:xfrm>
            <a:off x="6275994" y="993089"/>
            <a:ext cx="636451" cy="587831"/>
            <a:chOff x="11022035" y="3798326"/>
            <a:chExt cx="513293" cy="474080"/>
          </a:xfrm>
          <a:solidFill>
            <a:schemeClr val="tx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1015663"/>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72725"/>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1695828"/>
            <a:ext cx="3780693" cy="4455961"/>
          </a:xfrm>
          <a:prstGeom prst="roundRect">
            <a:avLst>
              <a:gd name="adj" fmla="val 3938"/>
            </a:avLst>
          </a:prstGeom>
          <a:solidFill>
            <a:schemeClr val="accent1">
              <a:lumMod val="40000"/>
              <a:lumOff val="60000"/>
            </a:schemeClr>
          </a:solidFill>
          <a:ln>
            <a:solidFill>
              <a:schemeClr val="bg1"/>
            </a:solidFill>
            <a:headEnd type="none" w="med" len="med"/>
            <a:tailEnd type="none" w="med" len="med"/>
          </a:ln>
          <a:effectLst>
            <a:outerShdw blurRad="292100" sx="102000" sy="102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Machine Learning</a:t>
            </a:r>
          </a:p>
        </p:txBody>
      </p:sp>
      <p:grpSp>
        <p:nvGrpSpPr>
          <p:cNvPr id="29" name="Group 28" descr="1997">
            <a:extLst>
              <a:ext uri="{FF2B5EF4-FFF2-40B4-BE49-F238E27FC236}">
                <a16:creationId xmlns:a16="http://schemas.microsoft.com/office/drawing/2014/main" id="{1D358392-AE3E-DA17-10C7-4C22A86472C5}"/>
              </a:ext>
              <a:ext uri="{C183D7F6-B498-43B3-948B-1728B52AA6E4}">
                <adec:decorative xmlns:adec="http://schemas.microsoft.com/office/drawing/2017/decorative" val="0"/>
              </a:ext>
            </a:extLst>
          </p:cNvPr>
          <p:cNvGrpSpPr/>
          <p:nvPr/>
        </p:nvGrpSpPr>
        <p:grpSpPr>
          <a:xfrm>
            <a:off x="6275994" y="2493684"/>
            <a:ext cx="636451" cy="587830"/>
            <a:chOff x="11022035" y="3798326"/>
            <a:chExt cx="513293" cy="474080"/>
          </a:xfrm>
          <a:solidFill>
            <a:schemeClr val="tx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8275"/>
            <a:ext cx="4719235" cy="1046440"/>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50264"/>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521092"/>
            <a:ext cx="3048734" cy="2529439"/>
          </a:xfrm>
          <a:prstGeom prst="roundRect">
            <a:avLst>
              <a:gd name="adj" fmla="val 3938"/>
            </a:avLst>
          </a:prstGeom>
          <a:solidFill>
            <a:schemeClr val="accent3">
              <a:lumMod val="50000"/>
            </a:schemeClr>
          </a:solidFill>
          <a:ln>
            <a:solidFill>
              <a:schemeClr val="bg1"/>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itchFamily="34" charset="0"/>
              </a:rPr>
              <a:t>Deep Learning</a:t>
            </a:r>
          </a:p>
        </p:txBody>
      </p:sp>
      <p:grpSp>
        <p:nvGrpSpPr>
          <p:cNvPr id="35" name="Group 34" descr="2017">
            <a:extLst>
              <a:ext uri="{FF2B5EF4-FFF2-40B4-BE49-F238E27FC236}">
                <a16:creationId xmlns:a16="http://schemas.microsoft.com/office/drawing/2014/main" id="{E03463A6-D913-D1B0-238A-4DD81B7AB978}"/>
              </a:ext>
              <a:ext uri="{C183D7F6-B498-43B3-948B-1728B52AA6E4}">
                <adec:decorative xmlns:adec="http://schemas.microsoft.com/office/drawing/2017/decorative" val="0"/>
              </a:ext>
            </a:extLst>
          </p:cNvPr>
          <p:cNvGrpSpPr/>
          <p:nvPr/>
        </p:nvGrpSpPr>
        <p:grpSpPr>
          <a:xfrm>
            <a:off x="6275994" y="3994278"/>
            <a:ext cx="636451" cy="587830"/>
            <a:chOff x="11022035" y="3798326"/>
            <a:chExt cx="513293" cy="474080"/>
          </a:xfrm>
          <a:solidFill>
            <a:schemeClr val="tx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2012</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4015814"/>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A machine learning technique in which layers of neural networks are used to process data and make </a:t>
            </a:r>
            <a:r>
              <a:rPr kumimoji="0" lang="en-US" sz="1400" b="1" i="0" u="none" strike="noStrike" kern="1200" cap="none" spc="0" normalizeH="0" baseline="0" noProof="0">
                <a:ln>
                  <a:noFill/>
                </a:ln>
                <a:solidFill>
                  <a:schemeClr val="tx1"/>
                </a:solidFill>
                <a:effectLst/>
                <a:uLnTx/>
                <a:uFillTx/>
                <a:latin typeface="Segoe Sans Text" pitchFamily="2" charset="0"/>
                <a:cs typeface="Segoe Sans Text" pitchFamily="2" charset="0"/>
              </a:rPr>
              <a:t>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112360"/>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386210"/>
            <a:ext cx="2310985" cy="587755"/>
          </a:xfrm>
          <a:prstGeom prst="roundRect">
            <a:avLst>
              <a:gd name="adj" fmla="val 15905"/>
            </a:avLst>
          </a:prstGeom>
          <a:solidFill>
            <a:schemeClr val="bg1"/>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AU" sz="2000" b="0" i="0" u="none" strike="noStrike" kern="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Semilight" panose="020B0402040204020203" pitchFamily="34" charset="0"/>
              </a:rPr>
              <a:t>Generative AI</a:t>
            </a:r>
          </a:p>
        </p:txBody>
      </p:sp>
      <p:grpSp>
        <p:nvGrpSpPr>
          <p:cNvPr id="51" name="Group 50" descr="2021">
            <a:extLst>
              <a:ext uri="{FF2B5EF4-FFF2-40B4-BE49-F238E27FC236}">
                <a16:creationId xmlns:a16="http://schemas.microsoft.com/office/drawing/2014/main" id="{6D462175-3A18-3433-1065-49970E2F6C8C}"/>
              </a:ext>
              <a:ext uri="{C183D7F6-B498-43B3-948B-1728B52AA6E4}">
                <adec:decorative xmlns:adec="http://schemas.microsoft.com/office/drawing/2017/decorative" val="0"/>
              </a:ext>
            </a:extLst>
          </p:cNvPr>
          <p:cNvGrpSpPr/>
          <p:nvPr/>
        </p:nvGrpSpPr>
        <p:grpSpPr>
          <a:xfrm>
            <a:off x="6275994" y="5494873"/>
            <a:ext cx="636451" cy="587830"/>
            <a:chOff x="11022035" y="3798326"/>
            <a:chExt cx="513293" cy="474080"/>
          </a:xfrm>
          <a:solidFill>
            <a:schemeClr val="tx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Roboto Mono" panose="00000009000000000000" pitchFamily="49" charset="0"/>
                  <a:cs typeface="Segoe Sans Text" pitchFamily="2" charset="0"/>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377910"/>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accent3">
                    <a:lumMod val="50000"/>
                  </a:schemeClr>
                </a:solidFill>
                <a:effectLst/>
                <a:uLnTx/>
                <a:uFillTx/>
                <a:latin typeface="Segoe Sans Text" pitchFamily="2" charset="0"/>
                <a:cs typeface="Segoe Sans Text" pitchFamily="2"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Create new written, visual, and auditory content given prompts or existing data.</a:t>
            </a:r>
          </a:p>
        </p:txBody>
      </p:sp>
    </p:spTree>
    <p:extLst>
      <p:ext uri="{BB962C8B-B14F-4D97-AF65-F5344CB8AC3E}">
        <p14:creationId xmlns:p14="http://schemas.microsoft.com/office/powerpoint/2010/main" val="291339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6E48-0071-F621-9850-6D049BBED85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6A81F70-E255-76B0-2B6B-DF466C9EC21B}"/>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Azure OpenAI</a:t>
            </a:r>
          </a:p>
        </p:txBody>
      </p:sp>
      <p:sp>
        <p:nvSpPr>
          <p:cNvPr id="5" name="Rectangle: Rounded Corners 4">
            <a:extLst>
              <a:ext uri="{FF2B5EF4-FFF2-40B4-BE49-F238E27FC236}">
                <a16:creationId xmlns:a16="http://schemas.microsoft.com/office/drawing/2014/main" id="{037A0713-E2B0-8674-E07A-96EDD5AF6093}"/>
              </a:ext>
            </a:extLst>
          </p:cNvPr>
          <p:cNvSpPr/>
          <p:nvPr/>
        </p:nvSpPr>
        <p:spPr bwMode="auto">
          <a:xfrm>
            <a:off x="2857860" y="1356880"/>
            <a:ext cx="6250053" cy="9635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161616"/>
                </a:solidFill>
                <a:latin typeface="Segoe Sans Text Semibold"/>
                <a:cs typeface="Segoe Sans Text Semibold"/>
              </a:rPr>
              <a:t>The Azure</a:t>
            </a:r>
            <a:r>
              <a:rPr lang="en-US" sz="2400" b="0" i="0">
                <a:solidFill>
                  <a:srgbClr val="161616"/>
                </a:solidFill>
                <a:effectLst/>
                <a:latin typeface="Segoe Sans Text Semibold"/>
                <a:cs typeface="Segoe Sans Text Semibold"/>
              </a:rPr>
              <a:t> OpenAI Service</a:t>
            </a:r>
            <a:r>
              <a:rPr lang="en-US" sz="2400">
                <a:solidFill>
                  <a:srgbClr val="161616"/>
                </a:solidFill>
                <a:latin typeface="Segoe Sans Text Semibold"/>
                <a:cs typeface="Segoe Sans Text Semibold"/>
              </a:rPr>
              <a:t>:</a:t>
            </a:r>
            <a:endParaRPr lang="en-US" sz="2400">
              <a:solidFill>
                <a:srgbClr val="000000"/>
              </a:solidFill>
              <a:latin typeface="Segoe Sans Text Semibold" pitchFamily="2" charset="0"/>
              <a:cs typeface="Segoe Sans Text Semibold" pitchFamily="2" charset="0"/>
            </a:endParaRPr>
          </a:p>
        </p:txBody>
      </p:sp>
      <p:sp>
        <p:nvSpPr>
          <p:cNvPr id="52" name="Rectangle 107">
            <a:extLst>
              <a:ext uri="{FF2B5EF4-FFF2-40B4-BE49-F238E27FC236}">
                <a16:creationId xmlns:a16="http://schemas.microsoft.com/office/drawing/2014/main" id="{B88D9829-7E4E-06A3-259A-5F3333C1F635}"/>
              </a:ext>
              <a:ext uri="{C183D7F6-B498-43B3-948B-1728B52AA6E4}">
                <adec:decorative xmlns:adec="http://schemas.microsoft.com/office/drawing/2017/decorative" val="1"/>
              </a:ext>
            </a:extLst>
          </p:cNvPr>
          <p:cNvSpPr>
            <a:spLocks noChangeArrowheads="1"/>
          </p:cNvSpPr>
          <p:nvPr/>
        </p:nvSpPr>
        <p:spPr bwMode="auto">
          <a:xfrm>
            <a:off x="4516590" y="2848067"/>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18" name="Rectangle 107">
            <a:extLst>
              <a:ext uri="{FF2B5EF4-FFF2-40B4-BE49-F238E27FC236}">
                <a16:creationId xmlns:a16="http://schemas.microsoft.com/office/drawing/2014/main" id="{8B73A0E7-13D4-A95E-1620-8308E8071B35}"/>
              </a:ext>
              <a:ext uri="{C183D7F6-B498-43B3-948B-1728B52AA6E4}">
                <adec:decorative xmlns:adec="http://schemas.microsoft.com/office/drawing/2017/decorative" val="1"/>
              </a:ext>
            </a:extLst>
          </p:cNvPr>
          <p:cNvSpPr>
            <a:spLocks noChangeArrowheads="1"/>
          </p:cNvSpPr>
          <p:nvPr/>
        </p:nvSpPr>
        <p:spPr bwMode="auto">
          <a:xfrm>
            <a:off x="564021" y="284578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9" name="TextBox 28">
            <a:extLst>
              <a:ext uri="{FF2B5EF4-FFF2-40B4-BE49-F238E27FC236}">
                <a16:creationId xmlns:a16="http://schemas.microsoft.com/office/drawing/2014/main" id="{C4C43DC3-8CE0-3AE0-EBAB-DDA1B07379B5}"/>
              </a:ext>
            </a:extLst>
          </p:cNvPr>
          <p:cNvSpPr txBox="1"/>
          <p:nvPr/>
        </p:nvSpPr>
        <p:spPr>
          <a:xfrm>
            <a:off x="619530" y="3200854"/>
            <a:ext cx="2751413" cy="1969770"/>
          </a:xfrm>
          <a:prstGeom prst="rect">
            <a:avLst/>
          </a:prstGeom>
          <a:noFill/>
        </p:spPr>
        <p:txBody>
          <a:bodyPr wrap="square" lIns="0" tIns="0" rIns="0" bIns="0" rtlCol="0" anchor="t">
            <a:spAutoFit/>
          </a:bodyPr>
          <a:lstStyle/>
          <a:p>
            <a:pPr algn="l"/>
            <a:r>
              <a:rPr lang="en-US" sz="1600" dirty="0">
                <a:solidFill>
                  <a:srgbClr val="161616"/>
                </a:solidFill>
                <a:latin typeface="Segoe Sans Text" pitchFamily="2" charset="0"/>
                <a:cs typeface="Segoe Sans Text" pitchFamily="2" charset="0"/>
              </a:rPr>
              <a:t>provides REST API access to OpenAI's powerful language models including the GPT-4, GPT-4 Turbo with Vision, GPT-3.5-Turbo, and Embeddings model series, which </a:t>
            </a:r>
            <a:r>
              <a:rPr lang="en-GB" sz="1600" dirty="0">
                <a:solidFill>
                  <a:srgbClr val="161616"/>
                </a:solidFill>
                <a:latin typeface="Segoe Sans Text" pitchFamily="2" charset="0"/>
                <a:cs typeface="Segoe Sans Text" pitchFamily="2" charset="0"/>
              </a:rPr>
              <a:t>can be easily adapted to your specific task. </a:t>
            </a:r>
            <a:endParaRPr lang="en-US" dirty="0"/>
          </a:p>
        </p:txBody>
      </p:sp>
      <p:sp>
        <p:nvSpPr>
          <p:cNvPr id="8" name="TextBox 7">
            <a:extLst>
              <a:ext uri="{FF2B5EF4-FFF2-40B4-BE49-F238E27FC236}">
                <a16:creationId xmlns:a16="http://schemas.microsoft.com/office/drawing/2014/main" id="{74ABD33C-BC89-AD5A-18CA-FA598603F792}"/>
              </a:ext>
            </a:extLst>
          </p:cNvPr>
          <p:cNvSpPr txBox="1"/>
          <p:nvPr/>
        </p:nvSpPr>
        <p:spPr>
          <a:xfrm>
            <a:off x="4690404" y="3200854"/>
            <a:ext cx="2488862" cy="1815882"/>
          </a:xfrm>
          <a:prstGeom prst="rect">
            <a:avLst/>
          </a:prstGeom>
          <a:noFill/>
        </p:spPr>
        <p:txBody>
          <a:bodyPr wrap="square" lIns="91440" tIns="45720" rIns="91440" bIns="45720" anchor="t">
            <a:spAutoFit/>
          </a:bodyPr>
          <a:lstStyle/>
          <a:p>
            <a:r>
              <a:rPr lang="en-US" sz="1600" dirty="0">
                <a:solidFill>
                  <a:srgbClr val="161616"/>
                </a:solidFill>
                <a:latin typeface="Segoe Sans Text" pitchFamily="2" charset="0"/>
                <a:cs typeface="Segoe Sans Text" pitchFamily="2" charset="0"/>
              </a:rPr>
              <a:t>g</a:t>
            </a:r>
            <a:r>
              <a:rPr lang="en-US" sz="1600" b="0" i="0" dirty="0">
                <a:solidFill>
                  <a:srgbClr val="161616"/>
                </a:solidFill>
                <a:effectLst/>
                <a:latin typeface="Segoe Sans Text" pitchFamily="2" charset="0"/>
                <a:cs typeface="Segoe Sans Text" pitchFamily="2" charset="0"/>
              </a:rPr>
              <a:t>ives customers advanced language AI with OpenAI GPT-4, GPT-3, Codex, DALL-E, and Whisper models with the security and enterprise promise of Azure. </a:t>
            </a:r>
            <a:endParaRPr lang="en-US" dirty="0"/>
          </a:p>
        </p:txBody>
      </p:sp>
      <p:sp>
        <p:nvSpPr>
          <p:cNvPr id="53" name="Rectangle 107">
            <a:extLst>
              <a:ext uri="{FF2B5EF4-FFF2-40B4-BE49-F238E27FC236}">
                <a16:creationId xmlns:a16="http://schemas.microsoft.com/office/drawing/2014/main" id="{E350E6B0-AA59-B8F1-D74C-09448C3C1A23}"/>
              </a:ext>
              <a:ext uri="{C183D7F6-B498-43B3-948B-1728B52AA6E4}">
                <adec:decorative xmlns:adec="http://schemas.microsoft.com/office/drawing/2017/decorative" val="1"/>
              </a:ext>
            </a:extLst>
          </p:cNvPr>
          <p:cNvSpPr>
            <a:spLocks noChangeArrowheads="1"/>
          </p:cNvSpPr>
          <p:nvPr/>
        </p:nvSpPr>
        <p:spPr bwMode="auto">
          <a:xfrm>
            <a:off x="8390330" y="284350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4" name="TextBox 53">
            <a:extLst>
              <a:ext uri="{FF2B5EF4-FFF2-40B4-BE49-F238E27FC236}">
                <a16:creationId xmlns:a16="http://schemas.microsoft.com/office/drawing/2014/main" id="{D641103B-4713-63F2-9834-3670A13492BB}"/>
              </a:ext>
            </a:extLst>
          </p:cNvPr>
          <p:cNvSpPr txBox="1"/>
          <p:nvPr/>
        </p:nvSpPr>
        <p:spPr>
          <a:xfrm>
            <a:off x="8660420" y="3200854"/>
            <a:ext cx="2488862" cy="1323439"/>
          </a:xfrm>
          <a:prstGeom prst="rect">
            <a:avLst/>
          </a:prstGeom>
          <a:noFill/>
        </p:spPr>
        <p:txBody>
          <a:bodyPr wrap="square" lIns="91440" tIns="45720" rIns="91440" bIns="45720" anchor="t">
            <a:spAutoFit/>
          </a:bodyPr>
          <a:lstStyle/>
          <a:p>
            <a:r>
              <a:rPr lang="en-GB" sz="1600" dirty="0">
                <a:solidFill>
                  <a:srgbClr val="161616"/>
                </a:solidFill>
                <a:latin typeface="Segoe Sans Text" pitchFamily="2" charset="0"/>
                <a:cs typeface="Segoe Sans Text" pitchFamily="2" charset="0"/>
              </a:rPr>
              <a:t>c</a:t>
            </a:r>
            <a:r>
              <a:rPr lang="en-GB" sz="1600" b="0" i="0" dirty="0">
                <a:solidFill>
                  <a:srgbClr val="161616"/>
                </a:solidFill>
                <a:effectLst/>
                <a:latin typeface="Segoe Sans Text" pitchFamily="2" charset="0"/>
                <a:cs typeface="Segoe Sans Text" pitchFamily="2" charset="0"/>
              </a:rPr>
              <a:t>o-develops the APIs with OpenAI, ensuring compatibility and a smooth transition from one to the other.</a:t>
            </a:r>
            <a:endParaRPr lang="en-US" sz="1600" dirty="0">
              <a:solidFill>
                <a:srgbClr val="161616"/>
              </a:solidFill>
              <a:latin typeface="Segoe Sans Text" pitchFamily="2" charset="0"/>
              <a:cs typeface="Segoe Sans Text" pitchFamily="2" charset="0"/>
            </a:endParaRPr>
          </a:p>
        </p:txBody>
      </p:sp>
      <p:sp>
        <p:nvSpPr>
          <p:cNvPr id="15" name="Frame 14">
            <a:extLst>
              <a:ext uri="{FF2B5EF4-FFF2-40B4-BE49-F238E27FC236}">
                <a16:creationId xmlns:a16="http://schemas.microsoft.com/office/drawing/2014/main" id="{9B80FE7A-A5CA-6325-785C-7C7799E5B3DE}"/>
              </a:ext>
              <a:ext uri="{C183D7F6-B498-43B3-948B-1728B52AA6E4}">
                <adec:decorative xmlns:adec="http://schemas.microsoft.com/office/drawing/2017/decorative" val="1"/>
              </a:ext>
            </a:extLst>
          </p:cNvPr>
          <p:cNvSpPr/>
          <p:nvPr/>
        </p:nvSpPr>
        <p:spPr bwMode="auto">
          <a:xfrm>
            <a:off x="1358737" y="1150053"/>
            <a:ext cx="9248301" cy="1377217"/>
          </a:xfrm>
          <a:prstGeom prst="frame">
            <a:avLst/>
          </a:prstGeom>
          <a:solidFill>
            <a:srgbClr val="3A5A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AF18446B-5128-83AE-84DA-649E6F354AD7}"/>
              </a:ext>
              <a:ext uri="{C183D7F6-B498-43B3-948B-1728B52AA6E4}">
                <adec:decorative xmlns:adec="http://schemas.microsoft.com/office/drawing/2017/decorative" val="1"/>
              </a:ext>
            </a:extLst>
          </p:cNvPr>
          <p:cNvGrpSpPr/>
          <p:nvPr/>
        </p:nvGrpSpPr>
        <p:grpSpPr>
          <a:xfrm>
            <a:off x="1844891" y="2706701"/>
            <a:ext cx="265533" cy="386962"/>
            <a:chOff x="6390423" y="1243901"/>
            <a:chExt cx="265533" cy="386962"/>
          </a:xfrm>
          <a:solidFill>
            <a:srgbClr val="243A5E"/>
          </a:solidFill>
        </p:grpSpPr>
        <p:sp>
          <p:nvSpPr>
            <p:cNvPr id="19" name="Freeform 194">
              <a:extLst>
                <a:ext uri="{FF2B5EF4-FFF2-40B4-BE49-F238E27FC236}">
                  <a16:creationId xmlns:a16="http://schemas.microsoft.com/office/drawing/2014/main" id="{670C2556-897A-43D0-E75C-2CC42BDA5CDE}"/>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0" name="Freeform 195">
              <a:extLst>
                <a:ext uri="{FF2B5EF4-FFF2-40B4-BE49-F238E27FC236}">
                  <a16:creationId xmlns:a16="http://schemas.microsoft.com/office/drawing/2014/main" id="{C8D938AE-4175-B2DB-EB94-4DB452303AA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1" name="Freeform 196">
              <a:extLst>
                <a:ext uri="{FF2B5EF4-FFF2-40B4-BE49-F238E27FC236}">
                  <a16:creationId xmlns:a16="http://schemas.microsoft.com/office/drawing/2014/main" id="{44E204CD-95C9-E267-D9E7-82A572AE0743}"/>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2" name="Freeform 197">
              <a:extLst>
                <a:ext uri="{FF2B5EF4-FFF2-40B4-BE49-F238E27FC236}">
                  <a16:creationId xmlns:a16="http://schemas.microsoft.com/office/drawing/2014/main" id="{5E4D2149-B57B-0156-B35D-E8A89D3511D3}"/>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3" name="Freeform 198">
              <a:extLst>
                <a:ext uri="{FF2B5EF4-FFF2-40B4-BE49-F238E27FC236}">
                  <a16:creationId xmlns:a16="http://schemas.microsoft.com/office/drawing/2014/main" id="{057C2996-03A1-DD98-83E8-B3102E9DCEBC}"/>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4" name="Freeform 199">
              <a:extLst>
                <a:ext uri="{FF2B5EF4-FFF2-40B4-BE49-F238E27FC236}">
                  <a16:creationId xmlns:a16="http://schemas.microsoft.com/office/drawing/2014/main" id="{4842395E-5FA5-9940-CB6B-E8B7A01BC3ED}"/>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5" name="Freeform 200">
              <a:extLst>
                <a:ext uri="{FF2B5EF4-FFF2-40B4-BE49-F238E27FC236}">
                  <a16:creationId xmlns:a16="http://schemas.microsoft.com/office/drawing/2014/main" id="{CC793292-7544-C97A-B238-A7A76B229046}"/>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6" name="Freeform 201">
              <a:extLst>
                <a:ext uri="{FF2B5EF4-FFF2-40B4-BE49-F238E27FC236}">
                  <a16:creationId xmlns:a16="http://schemas.microsoft.com/office/drawing/2014/main" id="{213E7E61-37C8-C206-9AD8-D197A5CDBC37}"/>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7" name="Freeform 202">
              <a:extLst>
                <a:ext uri="{FF2B5EF4-FFF2-40B4-BE49-F238E27FC236}">
                  <a16:creationId xmlns:a16="http://schemas.microsoft.com/office/drawing/2014/main" id="{340D7ABC-2DE5-4AAF-FF1A-6521D6DD1F9D}"/>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42" name="Group 41">
            <a:extLst>
              <a:ext uri="{FF2B5EF4-FFF2-40B4-BE49-F238E27FC236}">
                <a16:creationId xmlns:a16="http://schemas.microsoft.com/office/drawing/2014/main" id="{E790E0D2-C4A9-ECCA-DAFA-3B2652D0AFA6}"/>
              </a:ext>
              <a:ext uri="{C183D7F6-B498-43B3-948B-1728B52AA6E4}">
                <adec:decorative xmlns:adec="http://schemas.microsoft.com/office/drawing/2017/decorative" val="1"/>
              </a:ext>
            </a:extLst>
          </p:cNvPr>
          <p:cNvGrpSpPr/>
          <p:nvPr/>
        </p:nvGrpSpPr>
        <p:grpSpPr>
          <a:xfrm>
            <a:off x="5802068" y="2678363"/>
            <a:ext cx="265533" cy="386962"/>
            <a:chOff x="6390423" y="1243901"/>
            <a:chExt cx="265533" cy="386962"/>
          </a:xfrm>
          <a:solidFill>
            <a:srgbClr val="0078D4"/>
          </a:solidFill>
        </p:grpSpPr>
        <p:sp>
          <p:nvSpPr>
            <p:cNvPr id="43" name="Freeform 194">
              <a:extLst>
                <a:ext uri="{FF2B5EF4-FFF2-40B4-BE49-F238E27FC236}">
                  <a16:creationId xmlns:a16="http://schemas.microsoft.com/office/drawing/2014/main" id="{06ECD16F-3C15-FE53-3CF9-EFF06549F954}"/>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4" name="Freeform 195">
              <a:extLst>
                <a:ext uri="{FF2B5EF4-FFF2-40B4-BE49-F238E27FC236}">
                  <a16:creationId xmlns:a16="http://schemas.microsoft.com/office/drawing/2014/main" id="{BEBABC3C-BA60-D282-0BD5-250B27881307}"/>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5" name="Freeform 196">
              <a:extLst>
                <a:ext uri="{FF2B5EF4-FFF2-40B4-BE49-F238E27FC236}">
                  <a16:creationId xmlns:a16="http://schemas.microsoft.com/office/drawing/2014/main" id="{F4259966-461B-FDCD-BC3A-9DF18644FF46}"/>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6" name="Freeform 197">
              <a:extLst>
                <a:ext uri="{FF2B5EF4-FFF2-40B4-BE49-F238E27FC236}">
                  <a16:creationId xmlns:a16="http://schemas.microsoft.com/office/drawing/2014/main" id="{AF7074E5-0A67-D1BC-5E4C-A8C258CFC7E5}"/>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7" name="Freeform 198">
              <a:extLst>
                <a:ext uri="{FF2B5EF4-FFF2-40B4-BE49-F238E27FC236}">
                  <a16:creationId xmlns:a16="http://schemas.microsoft.com/office/drawing/2014/main" id="{546263C5-F6BF-2317-A14E-C71A099A9183}"/>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8" name="Freeform 199">
              <a:extLst>
                <a:ext uri="{FF2B5EF4-FFF2-40B4-BE49-F238E27FC236}">
                  <a16:creationId xmlns:a16="http://schemas.microsoft.com/office/drawing/2014/main" id="{187E60E3-6CE8-9BF4-90C7-F7EC1BFDA1B3}"/>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9" name="Freeform 200">
              <a:extLst>
                <a:ext uri="{FF2B5EF4-FFF2-40B4-BE49-F238E27FC236}">
                  <a16:creationId xmlns:a16="http://schemas.microsoft.com/office/drawing/2014/main" id="{9B288678-00A4-571E-9547-5B37122B8759}"/>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0" name="Freeform 201">
              <a:extLst>
                <a:ext uri="{FF2B5EF4-FFF2-40B4-BE49-F238E27FC236}">
                  <a16:creationId xmlns:a16="http://schemas.microsoft.com/office/drawing/2014/main" id="{29824DC3-8B84-D917-BC21-A061944B2BB0}"/>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1" name="Freeform 202">
              <a:extLst>
                <a:ext uri="{FF2B5EF4-FFF2-40B4-BE49-F238E27FC236}">
                  <a16:creationId xmlns:a16="http://schemas.microsoft.com/office/drawing/2014/main" id="{A8611E19-DDDA-8D7F-08D9-AE03F81EAE4C}"/>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31" name="Group 30">
            <a:extLst>
              <a:ext uri="{FF2B5EF4-FFF2-40B4-BE49-F238E27FC236}">
                <a16:creationId xmlns:a16="http://schemas.microsoft.com/office/drawing/2014/main" id="{73C4BCB2-F309-873D-90F9-5BDFCCAA47E7}"/>
              </a:ext>
              <a:ext uri="{C183D7F6-B498-43B3-948B-1728B52AA6E4}">
                <adec:decorative xmlns:adec="http://schemas.microsoft.com/office/drawing/2017/decorative" val="1"/>
              </a:ext>
            </a:extLst>
          </p:cNvPr>
          <p:cNvGrpSpPr/>
          <p:nvPr/>
        </p:nvGrpSpPr>
        <p:grpSpPr>
          <a:xfrm>
            <a:off x="9728361" y="2692129"/>
            <a:ext cx="265533" cy="386962"/>
            <a:chOff x="6390423" y="1243901"/>
            <a:chExt cx="265533" cy="386962"/>
          </a:xfrm>
          <a:solidFill>
            <a:srgbClr val="525252"/>
          </a:solidFill>
        </p:grpSpPr>
        <p:sp>
          <p:nvSpPr>
            <p:cNvPr id="32" name="Freeform 194">
              <a:extLst>
                <a:ext uri="{FF2B5EF4-FFF2-40B4-BE49-F238E27FC236}">
                  <a16:creationId xmlns:a16="http://schemas.microsoft.com/office/drawing/2014/main" id="{CB9BB0D4-6161-37D6-9AF5-ADA3A94F05EB}"/>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3" name="Freeform 195">
              <a:extLst>
                <a:ext uri="{FF2B5EF4-FFF2-40B4-BE49-F238E27FC236}">
                  <a16:creationId xmlns:a16="http://schemas.microsoft.com/office/drawing/2014/main" id="{F3DC92B8-7361-5CEC-8F6A-5FD462CA77B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4" name="Freeform 196">
              <a:extLst>
                <a:ext uri="{FF2B5EF4-FFF2-40B4-BE49-F238E27FC236}">
                  <a16:creationId xmlns:a16="http://schemas.microsoft.com/office/drawing/2014/main" id="{555D561D-7A5F-B148-14BC-1B80B6596D07}"/>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5" name="Freeform 197">
              <a:extLst>
                <a:ext uri="{FF2B5EF4-FFF2-40B4-BE49-F238E27FC236}">
                  <a16:creationId xmlns:a16="http://schemas.microsoft.com/office/drawing/2014/main" id="{DB75C005-2099-BB83-7235-EB45F147A48F}"/>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6" name="Freeform 198">
              <a:extLst>
                <a:ext uri="{FF2B5EF4-FFF2-40B4-BE49-F238E27FC236}">
                  <a16:creationId xmlns:a16="http://schemas.microsoft.com/office/drawing/2014/main" id="{0E72DBBE-12D7-C1D2-A41C-DB73A68D7F82}"/>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7" name="Freeform 199">
              <a:extLst>
                <a:ext uri="{FF2B5EF4-FFF2-40B4-BE49-F238E27FC236}">
                  <a16:creationId xmlns:a16="http://schemas.microsoft.com/office/drawing/2014/main" id="{113AFBEE-0117-706B-B455-4A0B62E55E79}"/>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8" name="Freeform 200">
              <a:extLst>
                <a:ext uri="{FF2B5EF4-FFF2-40B4-BE49-F238E27FC236}">
                  <a16:creationId xmlns:a16="http://schemas.microsoft.com/office/drawing/2014/main" id="{0FC2D5CF-F0FB-35BD-0D7B-629FE36230D3}"/>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9" name="Freeform 201">
              <a:extLst>
                <a:ext uri="{FF2B5EF4-FFF2-40B4-BE49-F238E27FC236}">
                  <a16:creationId xmlns:a16="http://schemas.microsoft.com/office/drawing/2014/main" id="{FD310933-7892-D8A7-EED0-5B309B9FACBC}"/>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0" name="Freeform 202">
              <a:extLst>
                <a:ext uri="{FF2B5EF4-FFF2-40B4-BE49-F238E27FC236}">
                  <a16:creationId xmlns:a16="http://schemas.microsoft.com/office/drawing/2014/main" id="{56FAE8B2-D406-1D6D-AD0C-94048D112DDF}"/>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sp>
        <p:nvSpPr>
          <p:cNvPr id="2" name="Footer Placeholder 1">
            <a:extLst>
              <a:ext uri="{FF2B5EF4-FFF2-40B4-BE49-F238E27FC236}">
                <a16:creationId xmlns:a16="http://schemas.microsoft.com/office/drawing/2014/main" id="{2D383731-9F2D-5F6F-AE4E-0DA42505FAF1}"/>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8206598-3D96-555C-1BEC-260626A4049B}"/>
              </a:ext>
            </a:extLst>
          </p:cNvPr>
          <p:cNvSpPr>
            <a:spLocks noGrp="1"/>
          </p:cNvSpPr>
          <p:nvPr>
            <p:ph type="sldNum" sz="quarter" idx="18"/>
          </p:nvPr>
        </p:nvSpPr>
        <p:spPr/>
        <p:txBody>
          <a:bodyPr/>
          <a:lstStyle/>
          <a:p>
            <a:fld id="{F126207E-29C7-4F9F-8309-C6BAAD6BC8C8}" type="slidenum">
              <a:rPr lang="en-US" smtClean="0"/>
              <a:pPr/>
              <a:t>28</a:t>
            </a:fld>
            <a:endParaRPr lang="en-US"/>
          </a:p>
        </p:txBody>
      </p:sp>
    </p:spTree>
    <p:custDataLst>
      <p:tags r:id="rId1"/>
    </p:custDataLst>
    <p:extLst>
      <p:ext uri="{BB962C8B-B14F-4D97-AF65-F5344CB8AC3E}">
        <p14:creationId xmlns:p14="http://schemas.microsoft.com/office/powerpoint/2010/main" val="199162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in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8" grpId="0" animBg="1"/>
      <p:bldP spid="29" grpId="0"/>
      <p:bldP spid="8" grpId="0"/>
      <p:bldP spid="53"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CA36B-8BF1-753D-C3DB-0A5DD18053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78E39B-2170-DC88-7264-7B78D3FCA7E5}"/>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Document Intelligence</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256513E3-F16C-1ABC-90D6-B8CDBED75831}"/>
              </a:ext>
            </a:extLst>
          </p:cNvPr>
          <p:cNvSpPr txBox="1"/>
          <p:nvPr/>
        </p:nvSpPr>
        <p:spPr>
          <a:xfrm>
            <a:off x="584200" y="1417390"/>
            <a:ext cx="5450936" cy="6133987"/>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Automated Data Extraction:</a:t>
            </a:r>
          </a:p>
          <a:p>
            <a:pPr defTabSz="932742">
              <a:spcBef>
                <a:spcPct val="20000"/>
              </a:spcBef>
              <a:spcAft>
                <a:spcPts val="600"/>
              </a:spcAft>
              <a:buSzPct val="90000"/>
              <a:defRPr/>
            </a:pPr>
            <a:r>
              <a:rPr lang="en-NZ" b="0" i="0" u="none" strike="noStrike" dirty="0">
                <a:solidFill>
                  <a:srgbClr val="000000"/>
                </a:solidFill>
                <a:effectLst/>
                <a:latin typeface="-webkit-standard"/>
              </a:rPr>
              <a:t>Utilizes AI to extract text, key-value pairs, and tables from various document types, transforming unstructured data into structured formats.</a:t>
            </a:r>
          </a:p>
          <a:p>
            <a:pPr defTabSz="932742">
              <a:spcBef>
                <a:spcPct val="20000"/>
              </a:spcBef>
              <a:spcAft>
                <a:spcPts val="600"/>
              </a:spcAft>
              <a:buSzPct val="90000"/>
              <a:defRPr/>
            </a:pP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Prebuilt and Custom Models:</a:t>
            </a:r>
          </a:p>
          <a:p>
            <a:pPr defTabSz="932742">
              <a:spcBef>
                <a:spcPct val="20000"/>
              </a:spcBef>
              <a:spcAft>
                <a:spcPts val="600"/>
              </a:spcAft>
              <a:buSzPct val="90000"/>
              <a:defRPr/>
            </a:pPr>
            <a:r>
              <a:rPr lang="en-NZ" b="0" i="0" u="none" strike="noStrike" dirty="0">
                <a:solidFill>
                  <a:srgbClr val="000000"/>
                </a:solidFill>
                <a:effectLst/>
                <a:latin typeface="-webkit-standard"/>
              </a:rPr>
              <a:t>Offers prebuilt models for common documents like invoices and receipts, as well as customizable models tailored to specific business needs.</a:t>
            </a:r>
          </a:p>
          <a:p>
            <a:pPr defTabSz="932742">
              <a:spcBef>
                <a:spcPct val="20000"/>
              </a:spcBef>
              <a:spcAft>
                <a:spcPts val="600"/>
              </a:spcAft>
              <a:buSzPct val="90000"/>
              <a:defRPr/>
            </a:pPr>
            <a:endParaRPr lang="en-NZ" dirty="0">
              <a:solidFill>
                <a:srgbClr val="000000"/>
              </a:solidFill>
              <a:latin typeface="-webkit-standard"/>
            </a:endParaRPr>
          </a:p>
          <a:p>
            <a:pPr algn="l"/>
            <a:r>
              <a:rPr lang="en-NZ" b="1" i="0" u="none" strike="noStrike" dirty="0">
                <a:solidFill>
                  <a:srgbClr val="000000"/>
                </a:solidFill>
                <a:effectLst/>
              </a:rPr>
              <a:t>Integration with Business Processes:</a:t>
            </a:r>
            <a:endParaRPr lang="en-NZ" b="0" i="0" u="none" strike="noStrike" dirty="0">
              <a:solidFill>
                <a:srgbClr val="000000"/>
              </a:solidFill>
              <a:effectLst/>
            </a:endParaRPr>
          </a:p>
          <a:p>
            <a:pPr algn="l"/>
            <a:r>
              <a:rPr lang="en-NZ" b="0" i="0" u="none" strike="noStrike" dirty="0">
                <a:solidFill>
                  <a:srgbClr val="000000"/>
                </a:solidFill>
                <a:effectLst/>
              </a:rPr>
              <a:t>Seamlessly integrates extracted data into workflows, enhancing efficiency in operations such as contract management and financial document processing.</a:t>
            </a:r>
          </a:p>
          <a:p>
            <a:pPr defTabSz="932742">
              <a:spcBef>
                <a:spcPct val="20000"/>
              </a:spcBef>
              <a:spcAft>
                <a:spcPts val="600"/>
              </a:spcAft>
              <a:buSzPct val="90000"/>
              <a:defRPr/>
            </a:pPr>
            <a:endParaRPr lang="en-NZ" b="0" i="0" u="none" strike="noStrike" dirty="0">
              <a:solidFill>
                <a:srgbClr val="000000"/>
              </a:solidFill>
              <a:effectLst/>
              <a:latin typeface="-webkit-standard"/>
            </a:endParaRPr>
          </a:p>
          <a:p>
            <a:pPr defTabSz="932742">
              <a:spcBef>
                <a:spcPct val="20000"/>
              </a:spcBef>
              <a:spcAft>
                <a:spcPts val="600"/>
              </a:spcAft>
              <a:buSzPct val="90000"/>
              <a:defRPr/>
            </a:pPr>
            <a:endParaRPr lang="en-US" dirty="0">
              <a:cs typeface="Segoe UI"/>
            </a:endParaRPr>
          </a:p>
        </p:txBody>
      </p:sp>
      <p:pic>
        <p:nvPicPr>
          <p:cNvPr id="4" name="Picture 3">
            <a:extLst>
              <a:ext uri="{FF2B5EF4-FFF2-40B4-BE49-F238E27FC236}">
                <a16:creationId xmlns:a16="http://schemas.microsoft.com/office/drawing/2014/main" id="{1200BBA8-A9BD-8BE0-786C-16539B45F793}"/>
              </a:ext>
            </a:extLst>
          </p:cNvPr>
          <p:cNvPicPr>
            <a:picLocks noChangeAspect="1"/>
          </p:cNvPicPr>
          <p:nvPr/>
        </p:nvPicPr>
        <p:blipFill>
          <a:blip r:embed="rId4"/>
          <a:stretch>
            <a:fillRect/>
          </a:stretch>
        </p:blipFill>
        <p:spPr>
          <a:xfrm>
            <a:off x="6527800" y="1417390"/>
            <a:ext cx="5664200" cy="2654300"/>
          </a:xfrm>
          <a:prstGeom prst="rect">
            <a:avLst/>
          </a:prstGeom>
        </p:spPr>
      </p:pic>
      <p:pic>
        <p:nvPicPr>
          <p:cNvPr id="5" name="Picture 4">
            <a:extLst>
              <a:ext uri="{FF2B5EF4-FFF2-40B4-BE49-F238E27FC236}">
                <a16:creationId xmlns:a16="http://schemas.microsoft.com/office/drawing/2014/main" id="{E9471532-4F53-21CD-B560-D24AF87A91AB}"/>
              </a:ext>
            </a:extLst>
          </p:cNvPr>
          <p:cNvPicPr>
            <a:picLocks noChangeAspect="1"/>
          </p:cNvPicPr>
          <p:nvPr/>
        </p:nvPicPr>
        <p:blipFill>
          <a:blip r:embed="rId5"/>
          <a:stretch>
            <a:fillRect/>
          </a:stretch>
        </p:blipFill>
        <p:spPr>
          <a:xfrm>
            <a:off x="6527800" y="4071690"/>
            <a:ext cx="5664200" cy="2786310"/>
          </a:xfrm>
          <a:prstGeom prst="rect">
            <a:avLst/>
          </a:prstGeom>
        </p:spPr>
      </p:pic>
    </p:spTree>
    <p:custDataLst>
      <p:tags r:id="rId1"/>
    </p:custDataLst>
    <p:extLst>
      <p:ext uri="{BB962C8B-B14F-4D97-AF65-F5344CB8AC3E}">
        <p14:creationId xmlns:p14="http://schemas.microsoft.com/office/powerpoint/2010/main" val="25889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421D0D9-A43A-A9D8-2AC9-EE2C6B84D22E}"/>
              </a:ext>
              <a:ext uri="{C183D7F6-B498-43B3-948B-1728B52AA6E4}">
                <adec:decorative xmlns:adec="http://schemas.microsoft.com/office/drawing/2017/decorative" val="1"/>
              </a:ext>
            </a:extLst>
          </p:cNvPr>
          <p:cNvSpPr/>
          <p:nvPr/>
        </p:nvSpPr>
        <p:spPr bwMode="auto">
          <a:xfrm flipH="1">
            <a:off x="6620941" y="3057515"/>
            <a:ext cx="5228116" cy="3155079"/>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84A6930-3159-FBBF-5DC1-81F21B9F3098}"/>
              </a:ext>
              <a:ext uri="{C183D7F6-B498-43B3-948B-1728B52AA6E4}">
                <adec:decorative xmlns:adec="http://schemas.microsoft.com/office/drawing/2017/decorative" val="1"/>
              </a:ext>
            </a:extLst>
          </p:cNvPr>
          <p:cNvSpPr/>
          <p:nvPr/>
        </p:nvSpPr>
        <p:spPr bwMode="auto">
          <a:xfrm flipH="1">
            <a:off x="546187" y="2999519"/>
            <a:ext cx="5228116" cy="3213075"/>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79CD6772-1F6A-DD9B-D5CB-8EF64547672C}"/>
              </a:ext>
            </a:extLst>
          </p:cNvPr>
          <p:cNvSpPr>
            <a:spLocks noGrp="1"/>
          </p:cNvSpPr>
          <p:nvPr>
            <p:ph type="body" sz="quarter" idx="19"/>
          </p:nvPr>
        </p:nvSpPr>
        <p:spPr/>
        <p:txBody>
          <a:bodyPr vert="horz" wrap="square" lIns="0" tIns="0" rIns="0" bIns="0" rtlCol="0" anchor="t">
            <a:spAutoFit/>
          </a:bodyPr>
          <a:lstStyle/>
          <a:p>
            <a:r>
              <a:rPr lang="en-US">
                <a:latin typeface="Segoe Sans Text Semibold"/>
                <a:cs typeface="Segoe Sans Text"/>
              </a:rPr>
              <a:t>What this workshop includes</a:t>
            </a:r>
            <a:endParaRPr lang="en-US">
              <a:latin typeface="Segoe Sans Text Semibold"/>
            </a:endParaRPr>
          </a:p>
        </p:txBody>
      </p:sp>
      <p:sp>
        <p:nvSpPr>
          <p:cNvPr id="25" name="Freeform: Shape 24">
            <a:extLst>
              <a:ext uri="{FF2B5EF4-FFF2-40B4-BE49-F238E27FC236}">
                <a16:creationId xmlns:a16="http://schemas.microsoft.com/office/drawing/2014/main" id="{9F27628A-35B6-322D-F6EA-515AB1A3EF4E}"/>
              </a:ext>
            </a:extLst>
          </p:cNvPr>
          <p:cNvSpPr/>
          <p:nvPr/>
        </p:nvSpPr>
        <p:spPr bwMode="auto">
          <a:xfrm>
            <a:off x="635060" y="2483815"/>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3000" b="1">
                <a:solidFill>
                  <a:srgbClr val="4EAEC4"/>
                </a:solidFill>
                <a:latin typeface="Segoe Sans Text Semibold"/>
                <a:ea typeface="Segoe UI" pitchFamily="34" charset="0"/>
                <a:cs typeface="Segoe Sans Text"/>
              </a:rPr>
              <a:t>This workshop includes:</a:t>
            </a:r>
          </a:p>
        </p:txBody>
      </p:sp>
      <p:sp>
        <p:nvSpPr>
          <p:cNvPr id="26" name="Freeform: Shape 25">
            <a:extLst>
              <a:ext uri="{FF2B5EF4-FFF2-40B4-BE49-F238E27FC236}">
                <a16:creationId xmlns:a16="http://schemas.microsoft.com/office/drawing/2014/main" id="{EA68ECA9-3F7C-8D8D-FDEC-45F506C2B78A}"/>
              </a:ext>
              <a:ext uri="{C183D7F6-B498-43B3-948B-1728B52AA6E4}">
                <adec:decorative xmlns:adec="http://schemas.microsoft.com/office/drawing/2017/decorative" val="1"/>
              </a:ext>
            </a:extLst>
          </p:cNvPr>
          <p:cNvSpPr/>
          <p:nvPr/>
        </p:nvSpPr>
        <p:spPr bwMode="auto">
          <a:xfrm>
            <a:off x="635060"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19" name="Freeform: Shape 18">
            <a:extLst>
              <a:ext uri="{FF2B5EF4-FFF2-40B4-BE49-F238E27FC236}">
                <a16:creationId xmlns:a16="http://schemas.microsoft.com/office/drawing/2014/main" id="{A978A3C4-0BF2-9514-C8BC-F4AD9B222C6D}"/>
              </a:ext>
              <a:ext uri="{C183D7F6-B498-43B3-948B-1728B52AA6E4}">
                <adec:decorative xmlns:adec="http://schemas.microsoft.com/office/drawing/2017/decorative" val="0"/>
              </a:ext>
            </a:extLst>
          </p:cNvPr>
          <p:cNvSpPr/>
          <p:nvPr/>
        </p:nvSpPr>
        <p:spPr bwMode="auto">
          <a:xfrm>
            <a:off x="6692069" y="2517964"/>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000" b="1">
                <a:solidFill>
                  <a:srgbClr val="C00000"/>
                </a:solidFill>
                <a:latin typeface="Segoe UI Semibold"/>
                <a:ea typeface="Segoe UI" pitchFamily="34" charset="0"/>
                <a:cs typeface="Segoe Sans Text"/>
              </a:rPr>
              <a:t>This workshop does not include:</a:t>
            </a:r>
          </a:p>
        </p:txBody>
      </p:sp>
      <p:sp>
        <p:nvSpPr>
          <p:cNvPr id="20" name="Freeform: Shape 19">
            <a:extLst>
              <a:ext uri="{FF2B5EF4-FFF2-40B4-BE49-F238E27FC236}">
                <a16:creationId xmlns:a16="http://schemas.microsoft.com/office/drawing/2014/main" id="{70674BB3-D226-E808-0124-15748C4F01D1}"/>
              </a:ext>
              <a:ext uri="{C183D7F6-B498-43B3-948B-1728B52AA6E4}">
                <adec:decorative xmlns:adec="http://schemas.microsoft.com/office/drawing/2017/decorative" val="1"/>
              </a:ext>
            </a:extLst>
          </p:cNvPr>
          <p:cNvSpPr/>
          <p:nvPr/>
        </p:nvSpPr>
        <p:spPr bwMode="auto">
          <a:xfrm>
            <a:off x="6692067"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22" name="check">
            <a:extLst>
              <a:ext uri="{FF2B5EF4-FFF2-40B4-BE49-F238E27FC236}">
                <a16:creationId xmlns:a16="http://schemas.microsoft.com/office/drawing/2014/main" id="{5D50CB2D-D293-324B-6342-511B238ED3D4}"/>
              </a:ext>
              <a:ext uri="{C183D7F6-B498-43B3-948B-1728B52AA6E4}">
                <adec:decorative xmlns:adec="http://schemas.microsoft.com/office/drawing/2017/decorative" val="1"/>
              </a:ext>
            </a:extLst>
          </p:cNvPr>
          <p:cNvSpPr>
            <a:spLocks noChangeAspect="1"/>
          </p:cNvSpPr>
          <p:nvPr/>
        </p:nvSpPr>
        <p:spPr bwMode="auto">
          <a:xfrm>
            <a:off x="447675" y="2027719"/>
            <a:ext cx="374770" cy="26463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sp>
        <p:nvSpPr>
          <p:cNvPr id="28" name="plus">
            <a:extLst>
              <a:ext uri="{FF2B5EF4-FFF2-40B4-BE49-F238E27FC236}">
                <a16:creationId xmlns:a16="http://schemas.microsoft.com/office/drawing/2014/main" id="{69AB81B4-AE78-62AB-54DE-951BD8850E1C}"/>
              </a:ext>
              <a:ext uri="{C183D7F6-B498-43B3-948B-1728B52AA6E4}">
                <adec:decorative xmlns:adec="http://schemas.microsoft.com/office/drawing/2017/decorative" val="1"/>
              </a:ext>
            </a:extLst>
          </p:cNvPr>
          <p:cNvSpPr>
            <a:spLocks noChangeAspect="1" noEditPoints="1"/>
          </p:cNvSpPr>
          <p:nvPr/>
        </p:nvSpPr>
        <p:spPr bwMode="auto">
          <a:xfrm rot="2700000">
            <a:off x="6509187" y="1272904"/>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pic>
        <p:nvPicPr>
          <p:cNvPr id="5" name="Picture 4" descr="A blue and black circle with a check mark&#10;&#10;Description automatically generated">
            <a:extLst>
              <a:ext uri="{FF2B5EF4-FFF2-40B4-BE49-F238E27FC236}">
                <a16:creationId xmlns:a16="http://schemas.microsoft.com/office/drawing/2014/main" id="{6ADF8CED-3E58-B423-7175-5B6C04F92F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65" y="1809955"/>
            <a:ext cx="717055" cy="718393"/>
          </a:xfrm>
          <a:prstGeom prst="rect">
            <a:avLst/>
          </a:prstGeom>
        </p:spPr>
      </p:pic>
      <p:pic>
        <p:nvPicPr>
          <p:cNvPr id="7" name="Picture 6" descr="A red x in a circle&#10;&#10;Description automatically generated">
            <a:extLst>
              <a:ext uri="{FF2B5EF4-FFF2-40B4-BE49-F238E27FC236}">
                <a16:creationId xmlns:a16="http://schemas.microsoft.com/office/drawing/2014/main" id="{FE55FCA0-7EE1-301A-154C-02A42E2D17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3492" y="1811809"/>
            <a:ext cx="722407" cy="722407"/>
          </a:xfrm>
          <a:prstGeom prst="rect">
            <a:avLst/>
          </a:prstGeom>
        </p:spPr>
      </p:pic>
      <p:grpSp>
        <p:nvGrpSpPr>
          <p:cNvPr id="9" name="Group 8">
            <a:extLst>
              <a:ext uri="{FF2B5EF4-FFF2-40B4-BE49-F238E27FC236}">
                <a16:creationId xmlns:a16="http://schemas.microsoft.com/office/drawing/2014/main" id="{61559E99-2971-BC57-7E6E-7F4808667C9A}"/>
              </a:ext>
            </a:extLst>
          </p:cNvPr>
          <p:cNvGrpSpPr/>
          <p:nvPr/>
        </p:nvGrpSpPr>
        <p:grpSpPr>
          <a:xfrm>
            <a:off x="584200" y="6477356"/>
            <a:ext cx="11347637" cy="123111"/>
            <a:chOff x="584200" y="6477356"/>
            <a:chExt cx="11347637" cy="123111"/>
          </a:xfrm>
        </p:grpSpPr>
        <p:grpSp>
          <p:nvGrpSpPr>
            <p:cNvPr id="10" name="Group 9">
              <a:extLst>
                <a:ext uri="{FF2B5EF4-FFF2-40B4-BE49-F238E27FC236}">
                  <a16:creationId xmlns:a16="http://schemas.microsoft.com/office/drawing/2014/main" id="{486BF5C4-9695-11FF-9D51-9E6A74C4CE39}"/>
                </a:ext>
              </a:extLst>
            </p:cNvPr>
            <p:cNvGrpSpPr/>
            <p:nvPr/>
          </p:nvGrpSpPr>
          <p:grpSpPr>
            <a:xfrm>
              <a:off x="10240568" y="6477356"/>
              <a:ext cx="1691269" cy="123111"/>
              <a:chOff x="10240568" y="6477356"/>
              <a:chExt cx="1691269" cy="123111"/>
            </a:xfrm>
          </p:grpSpPr>
          <p:sp>
            <p:nvSpPr>
              <p:cNvPr id="18" name="TextBox 17">
                <a:extLst>
                  <a:ext uri="{FF2B5EF4-FFF2-40B4-BE49-F238E27FC236}">
                    <a16:creationId xmlns:a16="http://schemas.microsoft.com/office/drawing/2014/main" id="{5CC37B62-14AF-FBAD-9F10-B1C922AE046E}"/>
                  </a:ext>
                  <a:ext uri="{C183D7F6-B498-43B3-948B-1728B52AA6E4}">
                    <adec:decorative xmlns:adec="http://schemas.microsoft.com/office/drawing/2017/decorative" val="1"/>
                  </a:ext>
                </a:extLst>
              </p:cNvPr>
              <p:cNvSpPr txBox="1"/>
              <p:nvPr/>
            </p:nvSpPr>
            <p:spPr>
              <a:xfrm>
                <a:off x="10240568" y="6477356"/>
                <a:ext cx="787001" cy="123111"/>
              </a:xfrm>
              <a:prstGeom prst="rect">
                <a:avLst/>
              </a:prstGeom>
            </p:spPr>
            <p:txBody>
              <a:bodyPr wrap="square" lIns="0" tIns="0" rIns="0" bIns="0">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cxnSp>
            <p:nvCxnSpPr>
              <p:cNvPr id="21" name="Straight Connector 20">
                <a:extLst>
                  <a:ext uri="{FF2B5EF4-FFF2-40B4-BE49-F238E27FC236}">
                    <a16:creationId xmlns:a16="http://schemas.microsoft.com/office/drawing/2014/main" id="{89A01CB3-82C0-88B1-89F7-F10F54D07AF4}"/>
                  </a:ext>
                  <a:ext uri="{C183D7F6-B498-43B3-948B-1728B52AA6E4}">
                    <adec:decorative xmlns:adec="http://schemas.microsoft.com/office/drawing/2017/decorative" val="1"/>
                  </a:ext>
                </a:extLst>
              </p:cNvPr>
              <p:cNvCxnSpPr>
                <a:cxnSpLocks/>
              </p:cNvCxnSpPr>
              <p:nvPr/>
            </p:nvCxnSpPr>
            <p:spPr>
              <a:xfrm>
                <a:off x="11110888" y="6477356"/>
                <a:ext cx="0" cy="1231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250972-98C3-513D-B931-4C66B1FFD61E}"/>
                  </a:ext>
                  <a:ext uri="{C183D7F6-B498-43B3-948B-1728B52AA6E4}">
                    <adec:decorative xmlns:adec="http://schemas.microsoft.com/office/drawing/2017/decorative" val="1"/>
                  </a:ext>
                </a:extLst>
              </p:cNvPr>
              <p:cNvSpPr txBox="1"/>
              <p:nvPr/>
            </p:nvSpPr>
            <p:spPr>
              <a:xfrm>
                <a:off x="11166831" y="6477356"/>
                <a:ext cx="765006" cy="123111"/>
              </a:xfrm>
              <a:prstGeom prst="rect">
                <a:avLst/>
              </a:prstGeom>
            </p:spPr>
            <p:txBody>
              <a:bodyPr wrap="square" lIns="0" tIns="0" rIns="0" bIns="0" anchor="t">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pitchFamily="2" charset="0"/>
                    <a:cs typeface="Segoe Sans Text" pitchFamily="2" charset="0"/>
                  </a:rPr>
                  <a:t>February</a:t>
                </a:r>
                <a:r>
                  <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rPr>
                  <a:t> </a:t>
                </a:r>
                <a:r>
                  <a:rPr lang="en-US" dirty="0">
                    <a:solidFill>
                      <a:srgbClr val="000000"/>
                    </a:solidFill>
                    <a:latin typeface="Segoe Sans Text" pitchFamily="2" charset="0"/>
                    <a:cs typeface="Segoe Sans Text" pitchFamily="2" charset="0"/>
                  </a:rPr>
                  <a:t>2025</a:t>
                </a: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grpSp>
        <p:sp>
          <p:nvSpPr>
            <p:cNvPr id="17" name="Footer Placeholder 8">
              <a:extLst>
                <a:ext uri="{FF2B5EF4-FFF2-40B4-BE49-F238E27FC236}">
                  <a16:creationId xmlns:a16="http://schemas.microsoft.com/office/drawing/2014/main" id="{5F898660-3CD8-E3D2-6497-C536BEDCD986}"/>
                </a:ext>
                <a:ext uri="{C183D7F6-B498-43B3-948B-1728B52AA6E4}">
                  <adec:decorative xmlns:adec="http://schemas.microsoft.com/office/drawing/2017/decorative" val="1"/>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latin typeface="Segoe Sans Text" pitchFamily="2" charset="0"/>
                  <a:ea typeface="+mn-lt"/>
                  <a:cs typeface="Segoe Sans Text" pitchFamily="2" charset="0"/>
                </a:rPr>
                <a:t>© 2025 Microsoft. All rights reserved. </a:t>
              </a:r>
            </a:p>
          </p:txBody>
        </p:sp>
      </p:grpSp>
      <p:sp>
        <p:nvSpPr>
          <p:cNvPr id="3" name="Content Placeholder 6">
            <a:extLst>
              <a:ext uri="{FF2B5EF4-FFF2-40B4-BE49-F238E27FC236}">
                <a16:creationId xmlns:a16="http://schemas.microsoft.com/office/drawing/2014/main" id="{AC976DB9-760D-A8BA-B274-FEE27041FE7E}"/>
              </a:ext>
            </a:extLst>
          </p:cNvPr>
          <p:cNvSpPr txBox="1">
            <a:spLocks/>
          </p:cNvSpPr>
          <p:nvPr/>
        </p:nvSpPr>
        <p:spPr>
          <a:xfrm>
            <a:off x="1103351" y="3388657"/>
            <a:ext cx="4659475" cy="1593396"/>
          </a:xfrm>
          <a:prstGeom prst="rect">
            <a:avLst/>
          </a:prstGeom>
        </p:spPr>
        <p:txBody>
          <a:bodyPr lIns="91440" tIns="45720" rIns="91440" bIns="4572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
                <a:schemeClr val="accent1"/>
              </a:buClr>
              <a:buFont typeface="Wingdings" panose="05000000000000000000" pitchFamily="2" charset="2"/>
              <a:buChar char="ü"/>
            </a:pPr>
            <a:r>
              <a:rPr lang="en-US" sz="2000">
                <a:latin typeface="Segoe Sans Text"/>
                <a:cs typeface="Segoe Sans Text"/>
              </a:rPr>
              <a:t>Labs.</a:t>
            </a:r>
          </a:p>
          <a:p>
            <a:pPr marL="457200" indent="-457200">
              <a:buClr>
                <a:schemeClr val="accent1"/>
              </a:buClr>
              <a:buFont typeface="Wingdings" panose="05000000000000000000" pitchFamily="2" charset="2"/>
              <a:buChar char="ü"/>
            </a:pPr>
            <a:r>
              <a:rPr lang="en-US" sz="2000">
                <a:latin typeface="Segoe Sans Text"/>
                <a:cs typeface="Segoe Sans Text"/>
              </a:rPr>
              <a:t>Peer-to-peer proven practices sharing.</a:t>
            </a:r>
          </a:p>
          <a:p>
            <a:pPr marL="457200" indent="-457200">
              <a:buClr>
                <a:schemeClr val="accent1"/>
              </a:buClr>
              <a:buFont typeface="Wingdings" panose="05000000000000000000" pitchFamily="2" charset="2"/>
              <a:buChar char="ü"/>
            </a:pPr>
            <a:r>
              <a:rPr lang="en-US" sz="2000">
                <a:latin typeface="Segoe Sans Text"/>
                <a:cs typeface="Segoe Sans Text"/>
              </a:rPr>
              <a:t>Safe place to practice.</a:t>
            </a:r>
          </a:p>
        </p:txBody>
      </p:sp>
      <p:sp>
        <p:nvSpPr>
          <p:cNvPr id="6" name="Content Placeholder 8">
            <a:extLst>
              <a:ext uri="{FF2B5EF4-FFF2-40B4-BE49-F238E27FC236}">
                <a16:creationId xmlns:a16="http://schemas.microsoft.com/office/drawing/2014/main" id="{A05ABB0C-4BBE-CAEC-9AF1-66BEBBED7BBC}"/>
              </a:ext>
            </a:extLst>
          </p:cNvPr>
          <p:cNvSpPr txBox="1">
            <a:spLocks/>
          </p:cNvSpPr>
          <p:nvPr/>
        </p:nvSpPr>
        <p:spPr>
          <a:xfrm>
            <a:off x="6892447" y="3551144"/>
            <a:ext cx="5299553" cy="1316038"/>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7670" indent="-342900">
              <a:buClr>
                <a:srgbClr val="4472C4"/>
              </a:buClr>
              <a:buSzPct val="107000"/>
              <a:buFont typeface="Segoe UI" panose="020B0502040204020203" pitchFamily="34" charset="0"/>
              <a:buChar char="×"/>
            </a:pPr>
            <a:r>
              <a:rPr lang="en-US" sz="2000">
                <a:latin typeface="Segoe Sans Text"/>
                <a:cs typeface="Segoe Sans Text"/>
              </a:rPr>
              <a:t>Shared hands-on exercise environment (aka </a:t>
            </a:r>
            <a:r>
              <a:rPr lang="en-US" sz="2000" noProof="1">
                <a:latin typeface="Segoe Sans Text"/>
                <a:cs typeface="Segoe Sans Text"/>
              </a:rPr>
              <a:t>OpenHack).</a:t>
            </a:r>
          </a:p>
        </p:txBody>
      </p:sp>
    </p:spTree>
    <p:custDataLst>
      <p:tags r:id="rId1"/>
    </p:custDataLst>
    <p:extLst>
      <p:ext uri="{BB962C8B-B14F-4D97-AF65-F5344CB8AC3E}">
        <p14:creationId xmlns:p14="http://schemas.microsoft.com/office/powerpoint/2010/main" val="2126193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8F21-166C-4396-83D9-9EBE6685E7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E801FB-897C-67DE-FD87-8C5C642423A6}"/>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Azure Machine Learning (ML)</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C5464AA6-2CD3-6463-09F9-DD12B55E59FD}"/>
              </a:ext>
            </a:extLst>
          </p:cNvPr>
          <p:cNvSpPr txBox="1"/>
          <p:nvPr/>
        </p:nvSpPr>
        <p:spPr>
          <a:xfrm>
            <a:off x="584200" y="1417390"/>
            <a:ext cx="6589332" cy="4093428"/>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Semantic Ranking for Improved Relevance:</a:t>
            </a:r>
          </a:p>
          <a:p>
            <a:pPr defTabSz="932742">
              <a:spcBef>
                <a:spcPct val="20000"/>
              </a:spcBef>
              <a:spcAft>
                <a:spcPts val="600"/>
              </a:spcAft>
              <a:buSzPct val="90000"/>
              <a:defRPr/>
            </a:pPr>
            <a:r>
              <a:rPr lang="en-NZ" b="0" i="0" u="none" strike="noStrike" dirty="0">
                <a:solidFill>
                  <a:srgbClr val="000000"/>
                </a:solidFill>
                <a:effectLst/>
                <a:latin typeface="-webkit-standard"/>
              </a:rPr>
              <a:t>Machine learning models can be employed to re-rank search results, ensuring the most contextually relevant information is prioritized.</a:t>
            </a: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Integration of Semantic Ranker Models in PostgreSQL:</a:t>
            </a:r>
          </a:p>
          <a:p>
            <a:pPr defTabSz="932742">
              <a:spcBef>
                <a:spcPct val="20000"/>
              </a:spcBef>
              <a:spcAft>
                <a:spcPts val="600"/>
              </a:spcAft>
              <a:buSzPct val="90000"/>
              <a:defRPr/>
            </a:pPr>
            <a:r>
              <a:rPr lang="en-NZ" b="0" i="0" u="none" strike="noStrike" dirty="0">
                <a:solidFill>
                  <a:srgbClr val="000000"/>
                </a:solidFill>
                <a:effectLst/>
                <a:latin typeface="-webkit-standard"/>
              </a:rPr>
              <a:t>PostgreSQL's capabilities are used to invoke semantic ranker models directly within SQL queries, enhancing data retrieval accuracy.</a:t>
            </a:r>
            <a:endParaRPr lang="en-NZ" dirty="0">
              <a:solidFill>
                <a:srgbClr val="000000"/>
              </a:solidFill>
              <a:latin typeface="-webkit-standard"/>
            </a:endParaRPr>
          </a:p>
          <a:p>
            <a:pPr algn="l"/>
            <a:r>
              <a:rPr lang="en-NZ" b="1" i="0" u="none" strike="noStrike" dirty="0">
                <a:solidFill>
                  <a:srgbClr val="000000"/>
                </a:solidFill>
                <a:effectLst/>
              </a:rPr>
              <a:t>User-Defined Functions (UDFs) for Model Inference:</a:t>
            </a:r>
            <a:endParaRPr lang="en-NZ" b="0" i="0" u="none" strike="noStrike" dirty="0">
              <a:solidFill>
                <a:srgbClr val="000000"/>
              </a:solidFill>
              <a:effectLst/>
            </a:endParaRPr>
          </a:p>
          <a:p>
            <a:pPr algn="l"/>
            <a:r>
              <a:rPr lang="en-NZ" b="0" i="0" u="none" strike="noStrike" dirty="0">
                <a:solidFill>
                  <a:srgbClr val="000000"/>
                </a:solidFill>
                <a:effectLst/>
              </a:rPr>
              <a:t>UDFs are used to seamlessly call Azure Machine Learning endpoints, facilitating efficient semantic ranking within the database.</a:t>
            </a:r>
            <a:endParaRPr lang="en-US" dirty="0">
              <a:cs typeface="Segoe UI"/>
            </a:endParaRPr>
          </a:p>
        </p:txBody>
      </p:sp>
    </p:spTree>
    <p:custDataLst>
      <p:tags r:id="rId1"/>
    </p:custDataLst>
    <p:extLst>
      <p:ext uri="{BB962C8B-B14F-4D97-AF65-F5344CB8AC3E}">
        <p14:creationId xmlns:p14="http://schemas.microsoft.com/office/powerpoint/2010/main" val="303958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900A-EE6D-5A73-FB11-EC5F0C0688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645E95-04A2-CA40-4659-1877A7779768}"/>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UI Semibold"/>
                <a:ea typeface="+mn-ea"/>
                <a:cs typeface="Segoe UI Semibold"/>
              </a:rPr>
              <a:t>Azure AI Studio</a:t>
            </a:r>
            <a:endPar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18" name="TextBox 7">
            <a:extLst>
              <a:ext uri="{FF2B5EF4-FFF2-40B4-BE49-F238E27FC236}">
                <a16:creationId xmlns:a16="http://schemas.microsoft.com/office/drawing/2014/main" id="{A34F5A90-BEE6-5983-A867-FA267CACCCB0}"/>
              </a:ext>
            </a:extLst>
          </p:cNvPr>
          <p:cNvSpPr txBox="1"/>
          <p:nvPr/>
        </p:nvSpPr>
        <p:spPr>
          <a:xfrm>
            <a:off x="1029447" y="156681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Build and train your own models</a:t>
            </a:r>
          </a:p>
        </p:txBody>
      </p:sp>
      <p:sp>
        <p:nvSpPr>
          <p:cNvPr id="20" name="TextBox 9">
            <a:extLst>
              <a:ext uri="{FF2B5EF4-FFF2-40B4-BE49-F238E27FC236}">
                <a16:creationId xmlns:a16="http://schemas.microsoft.com/office/drawing/2014/main" id="{26C782E8-F25C-F475-8297-4C105BC67CBD}"/>
              </a:ext>
            </a:extLst>
          </p:cNvPr>
          <p:cNvSpPr txBox="1"/>
          <p:nvPr/>
        </p:nvSpPr>
        <p:spPr>
          <a:xfrm>
            <a:off x="1029447" y="2257683"/>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Ground Azure OpenAI Service and OSS models using your data</a:t>
            </a:r>
          </a:p>
        </p:txBody>
      </p:sp>
      <p:sp>
        <p:nvSpPr>
          <p:cNvPr id="16" name="TextBox 5">
            <a:extLst>
              <a:ext uri="{FF2B5EF4-FFF2-40B4-BE49-F238E27FC236}">
                <a16:creationId xmlns:a16="http://schemas.microsoft.com/office/drawing/2014/main" id="{ECF43140-D5B7-CB36-FABB-4DFCE7E2FF87}"/>
              </a:ext>
            </a:extLst>
          </p:cNvPr>
          <p:cNvSpPr txBox="1"/>
          <p:nvPr/>
        </p:nvSpPr>
        <p:spPr>
          <a:xfrm>
            <a:off x="1029447" y="2974482"/>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Built-in vector indexing</a:t>
            </a:r>
          </a:p>
        </p:txBody>
      </p:sp>
      <p:sp>
        <p:nvSpPr>
          <p:cNvPr id="12" name="TextBox 1">
            <a:extLst>
              <a:ext uri="{FF2B5EF4-FFF2-40B4-BE49-F238E27FC236}">
                <a16:creationId xmlns:a16="http://schemas.microsoft.com/office/drawing/2014/main" id="{08F34D10-149E-36BA-D6FD-580245558F6C}"/>
              </a:ext>
            </a:extLst>
          </p:cNvPr>
          <p:cNvSpPr txBox="1"/>
          <p:nvPr/>
        </p:nvSpPr>
        <p:spPr>
          <a:xfrm>
            <a:off x="1029447" y="3684439"/>
            <a:ext cx="665972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Retrieval augmented generation made easy</a:t>
            </a:r>
          </a:p>
        </p:txBody>
      </p:sp>
      <p:sp>
        <p:nvSpPr>
          <p:cNvPr id="14" name="TextBox 3">
            <a:extLst>
              <a:ext uri="{FF2B5EF4-FFF2-40B4-BE49-F238E27FC236}">
                <a16:creationId xmlns:a16="http://schemas.microsoft.com/office/drawing/2014/main" id="{1FB00892-7A95-1BA5-5C24-5D547519472D}"/>
              </a:ext>
            </a:extLst>
          </p:cNvPr>
          <p:cNvSpPr txBox="1"/>
          <p:nvPr/>
        </p:nvSpPr>
        <p:spPr>
          <a:xfrm>
            <a:off x="1029447" y="4408977"/>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Create prompt flows</a:t>
            </a:r>
          </a:p>
        </p:txBody>
      </p:sp>
      <p:sp>
        <p:nvSpPr>
          <p:cNvPr id="25" name="TextBox 3">
            <a:extLst>
              <a:ext uri="{FF2B5EF4-FFF2-40B4-BE49-F238E27FC236}">
                <a16:creationId xmlns:a16="http://schemas.microsoft.com/office/drawing/2014/main" id="{91C06D1D-966D-A4AB-B54A-5D8A5EFEBB4E}"/>
              </a:ext>
            </a:extLst>
          </p:cNvPr>
          <p:cNvSpPr txBox="1"/>
          <p:nvPr/>
        </p:nvSpPr>
        <p:spPr>
          <a:xfrm>
            <a:off x="1029447" y="512763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AI safety built in</a:t>
            </a:r>
          </a:p>
        </p:txBody>
      </p:sp>
      <p:sp>
        <p:nvSpPr>
          <p:cNvPr id="23" name="Rounded Rectangle 3">
            <a:extLst>
              <a:ext uri="{FF2B5EF4-FFF2-40B4-BE49-F238E27FC236}">
                <a16:creationId xmlns:a16="http://schemas.microsoft.com/office/drawing/2014/main" id="{1BB993DC-E4DF-75ED-AFB8-49DCF4D1B7C9}"/>
              </a:ext>
              <a:ext uri="{C183D7F6-B498-43B3-948B-1728B52AA6E4}">
                <adec:decorative xmlns:adec="http://schemas.microsoft.com/office/drawing/2017/decorative" val="1"/>
              </a:ext>
            </a:extLst>
          </p:cNvPr>
          <p:cNvSpPr/>
          <p:nvPr/>
        </p:nvSpPr>
        <p:spPr bwMode="auto">
          <a:xfrm>
            <a:off x="7837970" y="1469790"/>
            <a:ext cx="4065588" cy="4614488"/>
          </a:xfrm>
          <a:prstGeom prst="roundRect">
            <a:avLst>
              <a:gd name="adj" fmla="val 5034"/>
            </a:avLst>
          </a:prstGeom>
          <a:blipFill>
            <a:blip r:embed="rId4" cstate="screen">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508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95E489D7-5284-5ED9-0DAC-27E441C22B3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17" y="1490133"/>
            <a:ext cx="459318" cy="456355"/>
          </a:xfrm>
          <a:prstGeom prst="rect">
            <a:avLst/>
          </a:prstGeom>
        </p:spPr>
      </p:pic>
      <p:pic>
        <p:nvPicPr>
          <p:cNvPr id="8" name="Graphic 7">
            <a:extLst>
              <a:ext uri="{FF2B5EF4-FFF2-40B4-BE49-F238E27FC236}">
                <a16:creationId xmlns:a16="http://schemas.microsoft.com/office/drawing/2014/main" id="{D1E9031D-1AE6-E6E6-9ED9-43E9D0B9BCF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717" y="2188633"/>
            <a:ext cx="512234" cy="516298"/>
          </a:xfrm>
          <a:prstGeom prst="rect">
            <a:avLst/>
          </a:prstGeom>
        </p:spPr>
      </p:pic>
      <p:pic>
        <p:nvPicPr>
          <p:cNvPr id="9" name="Graphic 8">
            <a:extLst>
              <a:ext uri="{FF2B5EF4-FFF2-40B4-BE49-F238E27FC236}">
                <a16:creationId xmlns:a16="http://schemas.microsoft.com/office/drawing/2014/main" id="{585EF07A-710A-0EA2-DFD4-0C337172C1F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717" y="2908300"/>
            <a:ext cx="512234" cy="507154"/>
          </a:xfrm>
          <a:prstGeom prst="rect">
            <a:avLst/>
          </a:prstGeom>
        </p:spPr>
      </p:pic>
      <p:pic>
        <p:nvPicPr>
          <p:cNvPr id="10" name="Graphic 9">
            <a:extLst>
              <a:ext uri="{FF2B5EF4-FFF2-40B4-BE49-F238E27FC236}">
                <a16:creationId xmlns:a16="http://schemas.microsoft.com/office/drawing/2014/main" id="{F989182B-390F-78B1-7D72-3BB47F5BA0E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67" y="3606800"/>
            <a:ext cx="512234" cy="516298"/>
          </a:xfrm>
          <a:prstGeom prst="rect">
            <a:avLst/>
          </a:prstGeom>
        </p:spPr>
      </p:pic>
      <p:pic>
        <p:nvPicPr>
          <p:cNvPr id="26" name="Graphic 25">
            <a:extLst>
              <a:ext uri="{FF2B5EF4-FFF2-40B4-BE49-F238E27FC236}">
                <a16:creationId xmlns:a16="http://schemas.microsoft.com/office/drawing/2014/main" id="{A5448FED-EB1F-9352-D52A-D1B6500B61C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966" y="4262966"/>
            <a:ext cx="639234" cy="646683"/>
          </a:xfrm>
          <a:prstGeom prst="rect">
            <a:avLst/>
          </a:prstGeom>
        </p:spPr>
      </p:pic>
      <p:pic>
        <p:nvPicPr>
          <p:cNvPr id="27" name="Graphic 26">
            <a:extLst>
              <a:ext uri="{FF2B5EF4-FFF2-40B4-BE49-F238E27FC236}">
                <a16:creationId xmlns:a16="http://schemas.microsoft.com/office/drawing/2014/main" id="{52F030A3-ACD4-722D-8565-64B90BD91E5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633" y="4993217"/>
            <a:ext cx="554567" cy="554990"/>
          </a:xfrm>
          <a:prstGeom prst="rect">
            <a:avLst/>
          </a:prstGeom>
        </p:spPr>
      </p:pic>
      <p:sp>
        <p:nvSpPr>
          <p:cNvPr id="2" name="Footer Placeholder 1">
            <a:extLst>
              <a:ext uri="{FF2B5EF4-FFF2-40B4-BE49-F238E27FC236}">
                <a16:creationId xmlns:a16="http://schemas.microsoft.com/office/drawing/2014/main" id="{AADE643A-9A7F-3402-83D4-68711F45F47A}"/>
              </a:ext>
            </a:extLst>
          </p:cNvPr>
          <p:cNvSpPr>
            <a:spLocks noGrp="1"/>
          </p:cNvSpPr>
          <p:nvPr>
            <p:ph type="ftr" sz="quarter" idx="17"/>
          </p:nvPr>
        </p:nvSpPr>
        <p:spPr/>
        <p:txBody>
          <a:bodyPr/>
          <a:lstStyle/>
          <a:p>
            <a:r>
              <a:rPr lang="en-US"/>
              <a:t>Microsoft Confidential</a:t>
            </a:r>
          </a:p>
        </p:txBody>
      </p:sp>
      <p:sp>
        <p:nvSpPr>
          <p:cNvPr id="11" name="Slide Number Placeholder 2">
            <a:extLst>
              <a:ext uri="{FF2B5EF4-FFF2-40B4-BE49-F238E27FC236}">
                <a16:creationId xmlns:a16="http://schemas.microsoft.com/office/drawing/2014/main" id="{F0B8D1FF-800C-F73D-BF8F-2F88AE49621B}"/>
              </a:ext>
            </a:extLst>
          </p:cNvPr>
          <p:cNvSpPr>
            <a:spLocks noGrp="1"/>
          </p:cNvSpPr>
          <p:nvPr/>
        </p:nvSpPr>
        <p:spPr>
          <a:xfrm>
            <a:off x="8866633" y="6477356"/>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31</a:t>
            </a:fld>
            <a:endParaRPr lang="en-US"/>
          </a:p>
        </p:txBody>
      </p:sp>
    </p:spTree>
    <p:custDataLst>
      <p:tags r:id="rId1"/>
    </p:custDataLst>
    <p:extLst>
      <p:ext uri="{BB962C8B-B14F-4D97-AF65-F5344CB8AC3E}">
        <p14:creationId xmlns:p14="http://schemas.microsoft.com/office/powerpoint/2010/main" val="176933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F9654E-9956-8DA7-22DE-396812F1F3A8}"/>
              </a:ext>
            </a:extLst>
          </p:cNvPr>
          <p:cNvSpPr>
            <a:spLocks noGrp="1"/>
          </p:cNvSpPr>
          <p:nvPr>
            <p:ph type="body" sz="quarter" idx="19"/>
          </p:nvPr>
        </p:nvSpPr>
        <p:spPr/>
        <p:txBody>
          <a:bodyPr vert="horz" wrap="square" lIns="0" tIns="0" rIns="0" bIns="0" rtlCol="0" anchor="t">
            <a:spAutoFit/>
          </a:bodyPr>
          <a:lstStyle/>
          <a:p>
            <a:r>
              <a:rPr kumimoji="0" lang="en-US" sz="3600" b="1" i="0" u="none" strike="noStrike" kern="1200" cap="none" spc="0" normalizeH="0" baseline="0" noProof="0" dirty="0">
                <a:ln>
                  <a:noFill/>
                </a:ln>
                <a:effectLst/>
                <a:uLnTx/>
                <a:uFillTx/>
                <a:latin typeface="Segoe Sans Text Semibold"/>
                <a:cs typeface="Segoe Sans Text Semibold"/>
              </a:rPr>
              <a:t>Exercise </a:t>
            </a:r>
            <a:r>
              <a:rPr lang="en-US" sz="3600" b="1" spc="0" dirty="0">
                <a:ln>
                  <a:noFill/>
                </a:ln>
                <a:latin typeface="Segoe Sans Text Semibold"/>
                <a:cs typeface="Segoe Sans Text Semibold"/>
              </a:rPr>
              <a:t>one</a:t>
            </a:r>
            <a:r>
              <a:rPr kumimoji="0" lang="en-US" sz="3600" b="1" i="0" u="none" strike="noStrike" kern="1200" cap="none" spc="0" normalizeH="0" baseline="0" noProof="0" dirty="0">
                <a:ln>
                  <a:noFill/>
                </a:ln>
                <a:effectLst/>
                <a:uLnTx/>
                <a:uFillTx/>
                <a:latin typeface="Segoe Sans Text Semibold"/>
                <a:cs typeface="Segoe Sans Text Semibold"/>
              </a:rPr>
              <a:t> -</a:t>
            </a:r>
            <a:r>
              <a:rPr lang="en-US" b="1" spc="0" dirty="0">
                <a:ln>
                  <a:noFill/>
                </a:ln>
                <a:latin typeface="Segoe Sans Text Semibold"/>
                <a:cs typeface="Segoe Sans Text Semibold"/>
              </a:rPr>
              <a:t> </a:t>
            </a:r>
            <a:r>
              <a:rPr lang="en-US" dirty="0">
                <a:latin typeface="Segoe Sans Text Semibold"/>
                <a:cs typeface="Segoe Sans Text Semibold"/>
              </a:rPr>
              <a:t>lab setup</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584199" y="1332482"/>
            <a:ext cx="10313652" cy="4428905"/>
          </a:xfrm>
          <a:prstGeom prst="rect">
            <a:avLst/>
          </a:prstGeom>
          <a:noFill/>
        </p:spPr>
        <p:txBody>
          <a:bodyPr wrap="square" lIns="91440" tIns="45720" rIns="91440" bIns="45720" anchor="t">
            <a:spAutoFit/>
          </a:bodyPr>
          <a:lstStyle/>
          <a:p>
            <a:pPr algn="l"/>
            <a:r>
              <a:rPr lang="en-US" b="1" i="0" dirty="0">
                <a:solidFill>
                  <a:srgbClr val="1F2328"/>
                </a:solidFill>
                <a:effectLst/>
                <a:latin typeface="Segoe Sans Text"/>
                <a:cs typeface="Segoe Sans Text"/>
              </a:rPr>
              <a:t>Exercise Scenario</a:t>
            </a:r>
          </a:p>
          <a:p>
            <a:pPr>
              <a:lnSpc>
                <a:spcPct val="105000"/>
              </a:lnSpc>
              <a:spcBef>
                <a:spcPts val="600"/>
              </a:spcBef>
              <a:spcAft>
                <a:spcPts val="600"/>
              </a:spcAft>
            </a:pPr>
            <a:r>
              <a:rPr lang="en-US" dirty="0">
                <a:solidFill>
                  <a:srgbClr val="1F2328"/>
                </a:solidFill>
                <a:latin typeface="Segoe UI"/>
                <a:cs typeface="Segoe UI"/>
              </a:rPr>
              <a:t>I</a:t>
            </a:r>
            <a:r>
              <a:rPr lang="en-US" dirty="0">
                <a:solidFill>
                  <a:srgbClr val="1F2328"/>
                </a:solidFill>
                <a:latin typeface="Segoe Sans Text"/>
                <a:cs typeface="Segoe UI"/>
              </a:rPr>
              <a:t>n this exercise, you will deploy the required Azure resources, including an Azure Database for PostgreSQL - Flexible Server, to support the application's backend.</a:t>
            </a:r>
          </a:p>
          <a:p>
            <a:pPr algn="l"/>
            <a:endParaRPr lang="en-US" b="1" i="0" dirty="0">
              <a:solidFill>
                <a:srgbClr val="1F2328"/>
              </a:solidFill>
              <a:effectLst/>
              <a:latin typeface="Segoe Sans Text"/>
              <a:cs typeface="Segoe Sans Text"/>
            </a:endParaRPr>
          </a:p>
          <a:p>
            <a:pPr algn="l"/>
            <a:r>
              <a:rPr lang="en-US" b="1" i="0" dirty="0">
                <a:solidFill>
                  <a:srgbClr val="1F2328"/>
                </a:solidFill>
                <a:effectLst/>
                <a:latin typeface="Segoe Sans Text"/>
                <a:cs typeface="Segoe Sans Text"/>
              </a:rPr>
              <a:t>Install Required Software</a:t>
            </a:r>
          </a:p>
          <a:p>
            <a:pPr algn="l"/>
            <a:r>
              <a:rPr lang="en-US" dirty="0">
                <a:solidFill>
                  <a:srgbClr val="1F2328"/>
                </a:solidFill>
                <a:latin typeface="Segoe UI"/>
                <a:cs typeface="Segoe UI"/>
              </a:rPr>
              <a:t>Set up the development environment by installing tools such as Azure CLI, Git, Python 3.11+, Node.js, Docker Desktop, Visual Studio Code (with relevant extensions), and </a:t>
            </a:r>
            <a:r>
              <a:rPr lang="en-US" dirty="0" err="1">
                <a:solidFill>
                  <a:srgbClr val="1F2328"/>
                </a:solidFill>
                <a:latin typeface="Segoe UI"/>
                <a:cs typeface="Segoe UI"/>
              </a:rPr>
              <a:t>pgAdmin</a:t>
            </a:r>
            <a:r>
              <a:rPr lang="en-US" dirty="0">
                <a:solidFill>
                  <a:srgbClr val="1F2328"/>
                </a:solidFill>
                <a:latin typeface="Segoe UI"/>
                <a:cs typeface="Segoe UI"/>
              </a:rPr>
              <a:t>.</a:t>
            </a:r>
          </a:p>
          <a:p>
            <a:pPr algn="l"/>
            <a:endParaRPr lang="en-US" b="1" dirty="0">
              <a:solidFill>
                <a:srgbClr val="1F2328"/>
              </a:solidFill>
              <a:latin typeface="Segoe UI"/>
              <a:cs typeface="Segoe UI"/>
            </a:endParaRPr>
          </a:p>
          <a:p>
            <a:pPr algn="l"/>
            <a:r>
              <a:rPr lang="en-US" b="1" dirty="0">
                <a:solidFill>
                  <a:srgbClr val="1F2328"/>
                </a:solidFill>
                <a:latin typeface="Segoe Sans Text"/>
                <a:cs typeface="Segoe Sans Text"/>
              </a:rPr>
              <a:t>Fork and Clone the Repository:</a:t>
            </a:r>
            <a:endParaRPr lang="en-US" b="1" dirty="0">
              <a:latin typeface="Segoe Sans Text"/>
              <a:cs typeface="Segoe Sans Text"/>
            </a:endParaRPr>
          </a:p>
          <a:p>
            <a:pPr algn="l"/>
            <a:r>
              <a:rPr lang="en-US" dirty="0">
                <a:solidFill>
                  <a:srgbClr val="000000"/>
                </a:solidFill>
                <a:latin typeface="Segoe UI"/>
                <a:cs typeface="Segoe UI"/>
              </a:rPr>
              <a:t>Create a personal fork of the PostgreSQL Solution Accelerator repository and clone it to your local machine to customize and build upon the existing codebase.</a:t>
            </a:r>
          </a:p>
          <a:p>
            <a:pPr algn="l"/>
            <a:endParaRPr lang="en-US" dirty="0">
              <a:solidFill>
                <a:srgbClr val="000000"/>
              </a:solidFill>
              <a:latin typeface="Segoe UI"/>
              <a:cs typeface="Segoe UI"/>
            </a:endParaRPr>
          </a:p>
          <a:p>
            <a:r>
              <a:rPr lang="en-US" b="1" i="0" dirty="0">
                <a:solidFill>
                  <a:srgbClr val="1F2328"/>
                </a:solidFill>
                <a:effectLst/>
                <a:latin typeface="Segoe Sans Text"/>
                <a:cs typeface="Segoe Sans Text"/>
              </a:rPr>
              <a:t>Configure the Development Environment:</a:t>
            </a:r>
          </a:p>
          <a:p>
            <a:r>
              <a:rPr lang="en-US" dirty="0">
                <a:solidFill>
                  <a:srgbClr val="1F2328"/>
                </a:solidFill>
                <a:latin typeface="Segoe Sans Text"/>
                <a:cs typeface="Segoe Sans Text"/>
              </a:rPr>
              <a:t>Establish a Python virtual environment, install required Python libraries, create and populate a .env file with necessary configurations, and connect to the PostgreSQL database using </a:t>
            </a:r>
            <a:r>
              <a:rPr lang="en-US" dirty="0" err="1">
                <a:solidFill>
                  <a:srgbClr val="1F2328"/>
                </a:solidFill>
                <a:latin typeface="Segoe Sans Text"/>
                <a:cs typeface="Segoe Sans Text"/>
              </a:rPr>
              <a:t>pgAdmin</a:t>
            </a:r>
            <a:r>
              <a:rPr lang="en-US" dirty="0">
                <a:solidFill>
                  <a:srgbClr val="1F2328"/>
                </a:solidFill>
                <a:latin typeface="Segoe Sans Text"/>
                <a:cs typeface="Segoe Sans Text"/>
              </a:rPr>
              <a:t>.</a:t>
            </a:r>
            <a:endParaRPr lang="en-US" b="0" i="0" dirty="0">
              <a:solidFill>
                <a:srgbClr val="1F2328"/>
              </a:solidFill>
              <a:effectLst/>
              <a:latin typeface="Segoe Sans Text"/>
              <a:cs typeface="Segoe Sans Text"/>
            </a:endParaRPr>
          </a:p>
        </p:txBody>
      </p:sp>
      <p:sp>
        <p:nvSpPr>
          <p:cNvPr id="3" name="Footer Placeholder 1">
            <a:extLst>
              <a:ext uri="{FF2B5EF4-FFF2-40B4-BE49-F238E27FC236}">
                <a16:creationId xmlns:a16="http://schemas.microsoft.com/office/drawing/2014/main" id="{B698F749-8339-120A-3820-FCD10576A2FA}"/>
              </a:ext>
            </a:extLst>
          </p:cNvPr>
          <p:cNvSpPr>
            <a:spLocks noGrp="1"/>
          </p:cNvSpPr>
          <p:nvPr/>
        </p:nvSpPr>
        <p:spPr>
          <a:xfrm>
            <a:off x="584200" y="6614930"/>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2000562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EB382C-1217-2CCF-B0E4-1B4C45283606}"/>
              </a:ext>
            </a:extLst>
          </p:cNvPr>
          <p:cNvSpPr>
            <a:spLocks noGrp="1"/>
          </p:cNvSpPr>
          <p:nvPr>
            <p:ph type="ftr" sz="quarter" idx="13"/>
          </p:nvPr>
        </p:nvSpPr>
        <p:spPr/>
        <p:txBody>
          <a:bodyPr/>
          <a:lstStyle/>
          <a:p>
            <a:r>
              <a:rPr lang="fr-FR" dirty="0">
                <a:effectLst/>
              </a:rPr>
              <a:t>© 2025 Microsoft.</a:t>
            </a:r>
          </a:p>
        </p:txBody>
      </p:sp>
      <p:sp>
        <p:nvSpPr>
          <p:cNvPr id="4" name="Text Placeholder 3">
            <a:extLst>
              <a:ext uri="{FF2B5EF4-FFF2-40B4-BE49-F238E27FC236}">
                <a16:creationId xmlns:a16="http://schemas.microsoft.com/office/drawing/2014/main" id="{EC4260F8-C250-75B7-E4C2-4D439678BE52}"/>
              </a:ext>
            </a:extLst>
          </p:cNvPr>
          <p:cNvSpPr>
            <a:spLocks noGrp="1"/>
          </p:cNvSpPr>
          <p:nvPr>
            <p:ph type="body" sz="quarter" idx="14"/>
          </p:nvPr>
        </p:nvSpPr>
        <p:spPr>
          <a:xfrm>
            <a:off x="584200" y="2837260"/>
            <a:ext cx="10480421" cy="1107996"/>
          </a:xfrm>
        </p:spPr>
        <p:txBody>
          <a:bodyPr/>
          <a:lstStyle/>
          <a:p>
            <a:r>
              <a:rPr lang="en-US" sz="7200" dirty="0"/>
              <a:t>Thank you</a:t>
            </a:r>
          </a:p>
        </p:txBody>
      </p:sp>
      <p:sp>
        <p:nvSpPr>
          <p:cNvPr id="5" name="Slide Number Placeholder 4">
            <a:extLst>
              <a:ext uri="{FF2B5EF4-FFF2-40B4-BE49-F238E27FC236}">
                <a16:creationId xmlns:a16="http://schemas.microsoft.com/office/drawing/2014/main" id="{09C38487-0D99-DD47-D44F-9F329D610B69}"/>
              </a:ext>
            </a:extLst>
          </p:cNvPr>
          <p:cNvSpPr>
            <a:spLocks noGrp="1"/>
          </p:cNvSpPr>
          <p:nvPr>
            <p:ph type="sldNum" sz="quarter" idx="15"/>
          </p:nvPr>
        </p:nvSpPr>
        <p:spPr/>
        <p:txBody>
          <a:bodyPr/>
          <a:lstStyle/>
          <a:p>
            <a:fld id="{F126207E-29C7-4F9F-8309-C6BAAD6BC8C8}" type="slidenum">
              <a:rPr lang="en-US" smtClean="0"/>
              <a:pPr/>
              <a:t>33</a:t>
            </a:fld>
            <a:endParaRPr lang="en-US"/>
          </a:p>
        </p:txBody>
      </p:sp>
    </p:spTree>
    <p:extLst>
      <p:ext uri="{BB962C8B-B14F-4D97-AF65-F5344CB8AC3E}">
        <p14:creationId xmlns:p14="http://schemas.microsoft.com/office/powerpoint/2010/main" val="695066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EB3F16E-AEB5-95AB-BDEB-1441BD30B3BE}"/>
              </a:ext>
              <a:ext uri="{C183D7F6-B498-43B3-948B-1728B52AA6E4}">
                <adec:decorative xmlns:adec="http://schemas.microsoft.com/office/drawing/2017/decorative" val="1"/>
              </a:ext>
            </a:extLst>
          </p:cNvPr>
          <p:cNvPicPr>
            <a:picLocks noChangeAspect="1"/>
          </p:cNvPicPr>
          <p:nvPr/>
        </p:nvPicPr>
        <p:blipFill rotWithShape="1">
          <a:blip r:embed="rId4" cstate="email">
            <a:alphaModFix amt="31000"/>
            <a:extLst>
              <a:ext uri="{28A0092B-C50C-407E-A947-70E740481C1C}">
                <a14:useLocalDpi xmlns:a14="http://schemas.microsoft.com/office/drawing/2010/main"/>
              </a:ext>
            </a:extLst>
          </a:blip>
          <a:srcRect/>
          <a:stretch/>
        </p:blipFill>
        <p:spPr>
          <a:xfrm>
            <a:off x="-5297" y="-1138"/>
            <a:ext cx="14226291" cy="6871368"/>
          </a:xfrm>
          <a:prstGeom prst="rect">
            <a:avLst/>
          </a:prstGeom>
          <a:ln>
            <a:solidFill>
              <a:srgbClr val="2C72B6"/>
            </a:solidFill>
          </a:ln>
        </p:spPr>
      </p:pic>
      <p:grpSp>
        <p:nvGrpSpPr>
          <p:cNvPr id="33" name="Group 32">
            <a:extLst>
              <a:ext uri="{FF2B5EF4-FFF2-40B4-BE49-F238E27FC236}">
                <a16:creationId xmlns:a16="http://schemas.microsoft.com/office/drawing/2014/main" id="{1FFBF142-E200-738C-9FFA-47929DCCB37E}"/>
              </a:ext>
              <a:ext uri="{C183D7F6-B498-43B3-948B-1728B52AA6E4}">
                <adec:decorative xmlns:adec="http://schemas.microsoft.com/office/drawing/2017/decorative" val="1"/>
              </a:ext>
            </a:extLst>
          </p:cNvPr>
          <p:cNvGrpSpPr/>
          <p:nvPr/>
        </p:nvGrpSpPr>
        <p:grpSpPr>
          <a:xfrm>
            <a:off x="500155" y="1034348"/>
            <a:ext cx="8058238" cy="163232"/>
            <a:chOff x="4334460" y="1390023"/>
            <a:chExt cx="8058238" cy="163232"/>
          </a:xfrm>
          <a:solidFill>
            <a:srgbClr val="242263"/>
          </a:solidFill>
        </p:grpSpPr>
        <p:cxnSp>
          <p:nvCxnSpPr>
            <p:cNvPr id="29" name="Straight Connector 28">
              <a:extLst>
                <a:ext uri="{FF2B5EF4-FFF2-40B4-BE49-F238E27FC236}">
                  <a16:creationId xmlns:a16="http://schemas.microsoft.com/office/drawing/2014/main" id="{7AF8A196-BB85-F8D8-E522-4DD45FAF54EE}"/>
                </a:ext>
              </a:extLst>
            </p:cNvPr>
            <p:cNvCxnSpPr>
              <a:cxnSpLocks/>
              <a:endCxn id="31" idx="6"/>
            </p:cNvCxnSpPr>
            <p:nvPr/>
          </p:nvCxnSpPr>
          <p:spPr>
            <a:xfrm flipH="1">
              <a:off x="4497696" y="1471639"/>
              <a:ext cx="7895002" cy="0"/>
            </a:xfrm>
            <a:prstGeom prst="line">
              <a:avLst/>
            </a:prstGeom>
            <a:grpFill/>
            <a:ln w="635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A06886-7760-7FF6-1C88-FE662AB1E4F9}"/>
                </a:ext>
              </a:extLst>
            </p:cNvPr>
            <p:cNvGrpSpPr/>
            <p:nvPr/>
          </p:nvGrpSpPr>
          <p:grpSpPr>
            <a:xfrm>
              <a:off x="4334460" y="1390023"/>
              <a:ext cx="163236" cy="163232"/>
              <a:chOff x="860701" y="2712584"/>
              <a:chExt cx="199750" cy="199746"/>
            </a:xfrm>
            <a:grpFill/>
          </p:grpSpPr>
          <p:sp>
            <p:nvSpPr>
              <p:cNvPr id="31" name="Oval 30">
                <a:extLst>
                  <a:ext uri="{FF2B5EF4-FFF2-40B4-BE49-F238E27FC236}">
                    <a16:creationId xmlns:a16="http://schemas.microsoft.com/office/drawing/2014/main" id="{FB0AB242-89C5-34AD-2EBE-586BA02AD976}"/>
                  </a:ext>
                </a:extLst>
              </p:cNvPr>
              <p:cNvSpPr/>
              <p:nvPr/>
            </p:nvSpPr>
            <p:spPr bwMode="auto">
              <a:xfrm>
                <a:off x="860701" y="2712584"/>
                <a:ext cx="199750" cy="199746"/>
              </a:xfrm>
              <a:prstGeom prst="ellipse">
                <a:avLst/>
              </a:prstGeom>
              <a:grpFill/>
              <a:ln w="6350">
                <a:solidFill>
                  <a:srgbClr val="2C72B6"/>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pitchFamily="2" charset="0"/>
                  <a:cs typeface="Segoe Sans Text" pitchFamily="2" charset="0"/>
                </a:endParaRPr>
              </a:p>
            </p:txBody>
          </p:sp>
          <p:sp>
            <p:nvSpPr>
              <p:cNvPr id="32" name="Oval 31">
                <a:extLst>
                  <a:ext uri="{FF2B5EF4-FFF2-40B4-BE49-F238E27FC236}">
                    <a16:creationId xmlns:a16="http://schemas.microsoft.com/office/drawing/2014/main" id="{C2E45A38-9E36-C0D0-349E-D1F38A88B3E0}"/>
                  </a:ext>
                </a:extLst>
              </p:cNvPr>
              <p:cNvSpPr/>
              <p:nvPr/>
            </p:nvSpPr>
            <p:spPr bwMode="auto">
              <a:xfrm>
                <a:off x="899021" y="2750902"/>
                <a:ext cx="123110" cy="123111"/>
              </a:xfrm>
              <a:prstGeom prst="ellipse">
                <a:avLst/>
              </a:prstGeom>
              <a:grp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pitchFamily="2" charset="0"/>
                  <a:cs typeface="Segoe Sans Text" pitchFamily="2" charset="0"/>
                </a:endParaRPr>
              </a:p>
            </p:txBody>
          </p:sp>
        </p:grpSp>
      </p:grpSp>
      <p:sp>
        <p:nvSpPr>
          <p:cNvPr id="24" name="Rectangle 23">
            <a:extLst>
              <a:ext uri="{FF2B5EF4-FFF2-40B4-BE49-F238E27FC236}">
                <a16:creationId xmlns:a16="http://schemas.microsoft.com/office/drawing/2014/main" id="{6C3347C2-E890-D93F-FD28-C28AF9E6C579}"/>
              </a:ext>
              <a:ext uri="{C183D7F6-B498-43B3-948B-1728B52AA6E4}">
                <adec:decorative xmlns:adec="http://schemas.microsoft.com/office/drawing/2017/decorative" val="1"/>
              </a:ext>
            </a:extLst>
          </p:cNvPr>
          <p:cNvSpPr/>
          <p:nvPr/>
        </p:nvSpPr>
        <p:spPr bwMode="auto">
          <a:xfrm>
            <a:off x="9477395" y="0"/>
            <a:ext cx="3714459" cy="2179320"/>
          </a:xfrm>
          <a:prstGeom prst="rect">
            <a:avLst/>
          </a:prstGeom>
          <a:solidFill>
            <a:srgbClr val="242263"/>
          </a:solidFill>
          <a:ln>
            <a:noFill/>
          </a:ln>
          <a:effectLst>
            <a:outerShdw blurRad="279400" dist="76200" dir="10800000" sx="98000" sy="98000" algn="ctr" rotWithShape="0">
              <a:schemeClr val="accent1">
                <a:lumMod val="50000"/>
                <a:alpha val="15000"/>
              </a:schemeClr>
            </a:outerShdw>
          </a:effectLst>
        </p:spPr>
        <p:txBody>
          <a:bodyPr vert="vert" wrap="square" tIns="274320" anchor="ctr" anchorCtr="0">
            <a:noAutofit/>
          </a:bodyPr>
          <a:lstStyle/>
          <a:p>
            <a:pPr defTabSz="914400">
              <a:lnSpc>
                <a:spcPct val="107000"/>
              </a:lnSpc>
            </a:pPr>
            <a:endParaRPr lang="en-US" sz="800">
              <a:solidFill>
                <a:schemeClr val="bg1"/>
              </a:solidFill>
              <a:latin typeface="Segoe Sans Text" pitchFamily="2" charset="0"/>
              <a:ea typeface="Calibri" panose="020F0502020204030204" pitchFamily="34" charset="0"/>
              <a:cs typeface="Segoe Sans Text" pitchFamily="2" charset="0"/>
            </a:endParaRPr>
          </a:p>
        </p:txBody>
      </p:sp>
      <p:sp>
        <p:nvSpPr>
          <p:cNvPr id="50" name="Freeform: Shape 49">
            <a:extLst>
              <a:ext uri="{FF2B5EF4-FFF2-40B4-BE49-F238E27FC236}">
                <a16:creationId xmlns:a16="http://schemas.microsoft.com/office/drawing/2014/main" id="{065B5B8C-F651-AC26-EAFE-F13E9D4B4E56}"/>
              </a:ext>
              <a:ext uri="{C183D7F6-B498-43B3-948B-1728B52AA6E4}">
                <adec:decorative xmlns:adec="http://schemas.microsoft.com/office/drawing/2017/decorative" val="1"/>
              </a:ext>
            </a:extLst>
          </p:cNvPr>
          <p:cNvSpPr/>
          <p:nvPr/>
        </p:nvSpPr>
        <p:spPr bwMode="auto">
          <a:xfrm>
            <a:off x="8286960" y="822099"/>
            <a:ext cx="4904894" cy="6050282"/>
          </a:xfrm>
          <a:custGeom>
            <a:avLst/>
            <a:gdLst>
              <a:gd name="connsiteX0" fmla="*/ 2969662 w 4904894"/>
              <a:gd name="connsiteY0" fmla="*/ 0 h 6050282"/>
              <a:gd name="connsiteX1" fmla="*/ 4858643 w 4904894"/>
              <a:gd name="connsiteY1" fmla="*/ 678127 h 6050282"/>
              <a:gd name="connsiteX2" fmla="*/ 4904894 w 4904894"/>
              <a:gd name="connsiteY2" fmla="*/ 720163 h 6050282"/>
              <a:gd name="connsiteX3" fmla="*/ 4904894 w 4904894"/>
              <a:gd name="connsiteY3" fmla="*/ 6050282 h 6050282"/>
              <a:gd name="connsiteX4" fmla="*/ 0 w 4904894"/>
              <a:gd name="connsiteY4" fmla="*/ 6050282 h 6050282"/>
              <a:gd name="connsiteX5" fmla="*/ 0 w 4904894"/>
              <a:gd name="connsiteY5" fmla="*/ 2969662 h 6050282"/>
              <a:gd name="connsiteX6" fmla="*/ 2969662 w 4904894"/>
              <a:gd name="connsiteY6" fmla="*/ 0 h 605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4894" h="6050282">
                <a:moveTo>
                  <a:pt x="2969662" y="0"/>
                </a:moveTo>
                <a:cubicBezTo>
                  <a:pt x="3687205" y="0"/>
                  <a:pt x="4345310" y="254487"/>
                  <a:pt x="4858643" y="678127"/>
                </a:cubicBezTo>
                <a:lnTo>
                  <a:pt x="4904894" y="720163"/>
                </a:lnTo>
                <a:lnTo>
                  <a:pt x="4904894" y="6050282"/>
                </a:lnTo>
                <a:lnTo>
                  <a:pt x="0" y="6050282"/>
                </a:lnTo>
                <a:lnTo>
                  <a:pt x="0" y="2969662"/>
                </a:lnTo>
                <a:cubicBezTo>
                  <a:pt x="0" y="1329563"/>
                  <a:pt x="1329563" y="0"/>
                  <a:pt x="2969662" y="0"/>
                </a:cubicBezTo>
                <a:close/>
              </a:path>
            </a:pathLst>
          </a:cu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endParaRPr lang="en-US" sz="2000" b="1">
              <a:solidFill>
                <a:schemeClr val="accent1">
                  <a:lumMod val="75000"/>
                </a:schemeClr>
              </a:solidFill>
              <a:latin typeface="Segoe Sans Text" pitchFamily="2" charset="0"/>
              <a:ea typeface="Calibri" panose="020F0502020204030204" pitchFamily="34" charset="0"/>
              <a:cs typeface="Segoe Sans Text" pitchFamily="2" charset="0"/>
            </a:endParaRPr>
          </a:p>
        </p:txBody>
      </p:sp>
      <p:sp>
        <p:nvSpPr>
          <p:cNvPr id="38" name="Rectangle: Rounded Corners 37">
            <a:extLst>
              <a:ext uri="{FF2B5EF4-FFF2-40B4-BE49-F238E27FC236}">
                <a16:creationId xmlns:a16="http://schemas.microsoft.com/office/drawing/2014/main" id="{EF5A3BA2-F2B5-6D24-8737-18770E5F318F}"/>
              </a:ext>
              <a:ext uri="{C183D7F6-B498-43B3-948B-1728B52AA6E4}">
                <adec:decorative xmlns:adec="http://schemas.microsoft.com/office/drawing/2017/decorative" val="1"/>
              </a:ext>
            </a:extLst>
          </p:cNvPr>
          <p:cNvSpPr/>
          <p:nvPr/>
        </p:nvSpPr>
        <p:spPr bwMode="auto">
          <a:xfrm rot="16200000">
            <a:off x="2663700" y="2211344"/>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9" name="Rectangle: Rounded Corners 38">
            <a:extLst>
              <a:ext uri="{FF2B5EF4-FFF2-40B4-BE49-F238E27FC236}">
                <a16:creationId xmlns:a16="http://schemas.microsoft.com/office/drawing/2014/main" id="{3D0A7DC7-7339-9E73-1FB7-D95622611D7C}"/>
              </a:ext>
              <a:ext uri="{C183D7F6-B498-43B3-948B-1728B52AA6E4}">
                <adec:decorative xmlns:adec="http://schemas.microsoft.com/office/drawing/2017/decorative" val="1"/>
              </a:ext>
            </a:extLst>
          </p:cNvPr>
          <p:cNvSpPr/>
          <p:nvPr/>
        </p:nvSpPr>
        <p:spPr bwMode="auto">
          <a:xfrm rot="16200000">
            <a:off x="2663700"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0" name="Rectangle: Rounded Corners 39">
            <a:extLst>
              <a:ext uri="{FF2B5EF4-FFF2-40B4-BE49-F238E27FC236}">
                <a16:creationId xmlns:a16="http://schemas.microsoft.com/office/drawing/2014/main" id="{2CAE3174-DD65-C114-0A0F-A2B5871B9D53}"/>
              </a:ext>
              <a:ext uri="{C183D7F6-B498-43B3-948B-1728B52AA6E4}">
                <adec:decorative xmlns:adec="http://schemas.microsoft.com/office/drawing/2017/decorative" val="1"/>
              </a:ext>
            </a:extLst>
          </p:cNvPr>
          <p:cNvSpPr/>
          <p:nvPr/>
        </p:nvSpPr>
        <p:spPr bwMode="auto">
          <a:xfrm rot="16200000">
            <a:off x="88172"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1" name="Rectangle: Rounded Corners 40">
            <a:extLst>
              <a:ext uri="{FF2B5EF4-FFF2-40B4-BE49-F238E27FC236}">
                <a16:creationId xmlns:a16="http://schemas.microsoft.com/office/drawing/2014/main" id="{DB4A5D5B-2503-1D36-C431-2611BD7BDA7C}"/>
              </a:ext>
              <a:ext uri="{C183D7F6-B498-43B3-948B-1728B52AA6E4}">
                <adec:decorative xmlns:adec="http://schemas.microsoft.com/office/drawing/2017/decorative" val="1"/>
              </a:ext>
            </a:extLst>
          </p:cNvPr>
          <p:cNvSpPr/>
          <p:nvPr/>
        </p:nvSpPr>
        <p:spPr bwMode="auto">
          <a:xfrm rot="16200000">
            <a:off x="5239227" y="3752022"/>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2" name="Rectangle: Rounded Corners 41">
            <a:extLst>
              <a:ext uri="{FF2B5EF4-FFF2-40B4-BE49-F238E27FC236}">
                <a16:creationId xmlns:a16="http://schemas.microsoft.com/office/drawing/2014/main" id="{27034E3B-460C-541D-F839-BA60091FB3BD}"/>
              </a:ext>
              <a:ext uri="{C183D7F6-B498-43B3-948B-1728B52AA6E4}">
                <adec:decorative xmlns:adec="http://schemas.microsoft.com/office/drawing/2017/decorative" val="1"/>
              </a:ext>
            </a:extLst>
          </p:cNvPr>
          <p:cNvSpPr/>
          <p:nvPr/>
        </p:nvSpPr>
        <p:spPr bwMode="auto">
          <a:xfrm rot="16200000">
            <a:off x="2663700"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3" name="Rectangle: Rounded Corners 42">
            <a:extLst>
              <a:ext uri="{FF2B5EF4-FFF2-40B4-BE49-F238E27FC236}">
                <a16:creationId xmlns:a16="http://schemas.microsoft.com/office/drawing/2014/main" id="{64395E55-C052-97D6-071A-B7DD91AC65EE}"/>
              </a:ext>
              <a:ext uri="{C183D7F6-B498-43B3-948B-1728B52AA6E4}">
                <adec:decorative xmlns:adec="http://schemas.microsoft.com/office/drawing/2017/decorative" val="1"/>
              </a:ext>
            </a:extLst>
          </p:cNvPr>
          <p:cNvSpPr/>
          <p:nvPr/>
        </p:nvSpPr>
        <p:spPr bwMode="auto">
          <a:xfrm rot="16200000">
            <a:off x="88172" y="5307689"/>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4" name="Rectangle: Rounded Corners 43">
            <a:extLst>
              <a:ext uri="{FF2B5EF4-FFF2-40B4-BE49-F238E27FC236}">
                <a16:creationId xmlns:a16="http://schemas.microsoft.com/office/drawing/2014/main" id="{7F9A26F4-FA72-2D02-90F1-1F7977185A05}"/>
              </a:ext>
              <a:ext uri="{C183D7F6-B498-43B3-948B-1728B52AA6E4}">
                <adec:decorative xmlns:adec="http://schemas.microsoft.com/office/drawing/2017/decorative" val="1"/>
              </a:ext>
            </a:extLst>
          </p:cNvPr>
          <p:cNvSpPr/>
          <p:nvPr/>
        </p:nvSpPr>
        <p:spPr bwMode="auto">
          <a:xfrm rot="16200000">
            <a:off x="5239227"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7" name="Rectangle: Rounded Corners 36">
            <a:extLst>
              <a:ext uri="{FF2B5EF4-FFF2-40B4-BE49-F238E27FC236}">
                <a16:creationId xmlns:a16="http://schemas.microsoft.com/office/drawing/2014/main" id="{EA006315-148A-E504-257A-E60C133B1C81}"/>
              </a:ext>
              <a:ext uri="{C183D7F6-B498-43B3-948B-1728B52AA6E4}">
                <adec:decorative xmlns:adec="http://schemas.microsoft.com/office/drawing/2017/decorative" val="1"/>
              </a:ext>
            </a:extLst>
          </p:cNvPr>
          <p:cNvSpPr/>
          <p:nvPr/>
        </p:nvSpPr>
        <p:spPr bwMode="auto">
          <a:xfrm rot="16200000">
            <a:off x="95344" y="2211343"/>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pic>
        <p:nvPicPr>
          <p:cNvPr id="27" name="Picture 26" descr="A person wearing glasses">
            <a:extLst>
              <a:ext uri="{FF2B5EF4-FFF2-40B4-BE49-F238E27FC236}">
                <a16:creationId xmlns:a16="http://schemas.microsoft.com/office/drawing/2014/main" id="{86CA7F3B-F86A-94EE-4CC8-1E84EDF922C1}"/>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r="-18523"/>
          <a:stretch/>
        </p:blipFill>
        <p:spPr>
          <a:xfrm>
            <a:off x="8377795" y="912716"/>
            <a:ext cx="5757654" cy="5959665"/>
          </a:xfrm>
          <a:custGeom>
            <a:avLst/>
            <a:gdLst>
              <a:gd name="connsiteX0" fmla="*/ 2878827 w 5757654"/>
              <a:gd name="connsiteY0" fmla="*/ 0 h 5959665"/>
              <a:gd name="connsiteX1" fmla="*/ 5757654 w 5757654"/>
              <a:gd name="connsiteY1" fmla="*/ 2878828 h 5959665"/>
              <a:gd name="connsiteX2" fmla="*/ 5757654 w 5757654"/>
              <a:gd name="connsiteY2" fmla="*/ 5959665 h 5959665"/>
              <a:gd name="connsiteX3" fmla="*/ 0 w 5757654"/>
              <a:gd name="connsiteY3" fmla="*/ 5959665 h 5959665"/>
              <a:gd name="connsiteX4" fmla="*/ 0 w 5757654"/>
              <a:gd name="connsiteY4" fmla="*/ 2878828 h 5959665"/>
              <a:gd name="connsiteX5" fmla="*/ 2878827 w 5757654"/>
              <a:gd name="connsiteY5" fmla="*/ 0 h 595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7654" h="5959665">
                <a:moveTo>
                  <a:pt x="2878827" y="0"/>
                </a:moveTo>
                <a:cubicBezTo>
                  <a:pt x="4468759" y="0"/>
                  <a:pt x="5757654" y="1288895"/>
                  <a:pt x="5757654" y="2878828"/>
                </a:cubicBezTo>
                <a:lnTo>
                  <a:pt x="5757654" y="5959665"/>
                </a:lnTo>
                <a:lnTo>
                  <a:pt x="0" y="5959665"/>
                </a:lnTo>
                <a:lnTo>
                  <a:pt x="0" y="2878828"/>
                </a:lnTo>
                <a:cubicBezTo>
                  <a:pt x="0" y="1288895"/>
                  <a:pt x="1288893" y="0"/>
                  <a:pt x="2878827" y="0"/>
                </a:cubicBezTo>
                <a:close/>
              </a:path>
            </a:pathLst>
          </a:custGeom>
          <a:ln w="73025">
            <a:noFill/>
          </a:ln>
        </p:spPr>
      </p:pic>
      <p:sp>
        <p:nvSpPr>
          <p:cNvPr id="4" name="Title 3">
            <a:extLst>
              <a:ext uri="{FF2B5EF4-FFF2-40B4-BE49-F238E27FC236}">
                <a16:creationId xmlns:a16="http://schemas.microsoft.com/office/drawing/2014/main" id="{B5B25AA4-8FA9-DDE1-EA71-BD8EB316E28A}"/>
              </a:ext>
            </a:extLst>
          </p:cNvPr>
          <p:cNvSpPr>
            <a:spLocks noGrp="1"/>
          </p:cNvSpPr>
          <p:nvPr>
            <p:ph type="title"/>
          </p:nvPr>
        </p:nvSpPr>
        <p:spPr/>
        <p:txBody>
          <a:bodyPr/>
          <a:lstStyle/>
          <a:p>
            <a:r>
              <a:rPr lang="en-US">
                <a:solidFill>
                  <a:srgbClr val="2C72B6"/>
                </a:solidFill>
              </a:rPr>
              <a:t>To have the best experience</a:t>
            </a:r>
          </a:p>
        </p:txBody>
      </p:sp>
      <p:sp>
        <p:nvSpPr>
          <p:cNvPr id="3" name="Rectangle: Rounded Corners 2">
            <a:extLst>
              <a:ext uri="{FF2B5EF4-FFF2-40B4-BE49-F238E27FC236}">
                <a16:creationId xmlns:a16="http://schemas.microsoft.com/office/drawing/2014/main" id="{ADD26C6D-E2B7-DD56-6781-93E171E00EC2}"/>
              </a:ext>
            </a:extLst>
          </p:cNvPr>
          <p:cNvSpPr/>
          <p:nvPr/>
        </p:nvSpPr>
        <p:spPr>
          <a:xfrm>
            <a:off x="588263" y="162040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Prepare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technology</a:t>
            </a:r>
          </a:p>
        </p:txBody>
      </p:sp>
      <p:sp>
        <p:nvSpPr>
          <p:cNvPr id="7" name="Rectangle: Rounded Corners 6">
            <a:extLst>
              <a:ext uri="{FF2B5EF4-FFF2-40B4-BE49-F238E27FC236}">
                <a16:creationId xmlns:a16="http://schemas.microsoft.com/office/drawing/2014/main" id="{3BD1743A-E47C-04D8-C617-6D8C3F8B23A6}"/>
              </a:ext>
            </a:extLst>
          </p:cNvPr>
          <p:cNvSpPr/>
          <p:nvPr/>
        </p:nvSpPr>
        <p:spPr>
          <a:xfrm>
            <a:off x="3163791" y="163539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rIns="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Engage</a:t>
            </a:r>
            <a:r>
              <a:rPr lang="en-US" sz="2000">
                <a:solidFill>
                  <a:srgbClr val="2C72B6"/>
                </a:solidFill>
                <a:latin typeface="Segoe Sans Text" pitchFamily="2" charset="0"/>
                <a:ea typeface="Calibri" panose="020F0502020204030204" pitchFamily="34" charset="0"/>
                <a:cs typeface="Segoe Sans Text" pitchFamily="2" charset="0"/>
              </a:rPr>
              <a:t> </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and actively participate </a:t>
            </a:r>
          </a:p>
        </p:txBody>
      </p:sp>
      <p:sp>
        <p:nvSpPr>
          <p:cNvPr id="9" name="Rectangle: Rounded Corners 8">
            <a:extLst>
              <a:ext uri="{FF2B5EF4-FFF2-40B4-BE49-F238E27FC236}">
                <a16:creationId xmlns:a16="http://schemas.microsoft.com/office/drawing/2014/main" id="{D9E956BE-BFA9-EFA7-493E-241AC408589C}"/>
              </a:ext>
            </a:extLst>
          </p:cNvPr>
          <p:cNvSpPr/>
          <p:nvPr/>
        </p:nvSpPr>
        <p:spPr>
          <a:xfrm>
            <a:off x="588263"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91440" bIns="4572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Ask</a:t>
            </a:r>
            <a:br>
              <a:rPr lang="en-US" sz="2000" b="1">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questions</a:t>
            </a:r>
          </a:p>
        </p:txBody>
      </p:sp>
      <p:sp>
        <p:nvSpPr>
          <p:cNvPr id="11" name="Rectangle: Rounded Corners 10">
            <a:extLst>
              <a:ext uri="{FF2B5EF4-FFF2-40B4-BE49-F238E27FC236}">
                <a16:creationId xmlns:a16="http://schemas.microsoft.com/office/drawing/2014/main" id="{80DFF957-F471-2C3D-F479-A19747DD61B6}"/>
              </a:ext>
            </a:extLst>
          </p:cNvPr>
          <p:cNvSpPr/>
          <p:nvPr/>
        </p:nvSpPr>
        <p:spPr>
          <a:xfrm>
            <a:off x="3163791"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Respond</a:t>
            </a:r>
            <a:br>
              <a:rPr lang="en-US" sz="2000" b="1">
                <a:solidFill>
                  <a:schemeClr val="accent1">
                    <a:lumMod val="75000"/>
                  </a:schemeClr>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to questions </a:t>
            </a:r>
          </a:p>
        </p:txBody>
      </p:sp>
      <p:sp>
        <p:nvSpPr>
          <p:cNvPr id="13" name="Rectangle: Rounded Corners 12">
            <a:extLst>
              <a:ext uri="{FF2B5EF4-FFF2-40B4-BE49-F238E27FC236}">
                <a16:creationId xmlns:a16="http://schemas.microsoft.com/office/drawing/2014/main" id="{1EE82338-B03F-6098-09AC-A8CD6539B40C}"/>
              </a:ext>
            </a:extLst>
          </p:cNvPr>
          <p:cNvSpPr/>
          <p:nvPr/>
        </p:nvSpPr>
        <p:spPr>
          <a:xfrm>
            <a:off x="5739318" y="3176073"/>
            <a:ext cx="2304320"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Share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experiences</a:t>
            </a:r>
          </a:p>
        </p:txBody>
      </p:sp>
      <p:sp>
        <p:nvSpPr>
          <p:cNvPr id="15" name="Rectangle: Rounded Corners 14">
            <a:extLst>
              <a:ext uri="{FF2B5EF4-FFF2-40B4-BE49-F238E27FC236}">
                <a16:creationId xmlns:a16="http://schemas.microsoft.com/office/drawing/2014/main" id="{ABB95F62-7423-CBA1-69B0-318665E65C4A}"/>
              </a:ext>
            </a:extLst>
          </p:cNvPr>
          <p:cNvSpPr/>
          <p:nvPr/>
        </p:nvSpPr>
        <p:spPr>
          <a:xfrm>
            <a:off x="588263"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Return</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on-time after</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break</a:t>
            </a:r>
          </a:p>
        </p:txBody>
      </p:sp>
      <p:sp>
        <p:nvSpPr>
          <p:cNvPr id="17" name="Rectangle: Rounded Corners 16">
            <a:extLst>
              <a:ext uri="{FF2B5EF4-FFF2-40B4-BE49-F238E27FC236}">
                <a16:creationId xmlns:a16="http://schemas.microsoft.com/office/drawing/2014/main" id="{DC4AFC6C-A8E7-55DA-1305-A9AF08B9AC0B}"/>
              </a:ext>
            </a:extLst>
          </p:cNvPr>
          <p:cNvSpPr/>
          <p:nvPr/>
        </p:nvSpPr>
        <p:spPr>
          <a:xfrm>
            <a:off x="3163791"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Maximize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practice time</a:t>
            </a:r>
          </a:p>
        </p:txBody>
      </p:sp>
      <p:sp>
        <p:nvSpPr>
          <p:cNvPr id="19" name="Rectangle: Rounded Corners 18">
            <a:extLst>
              <a:ext uri="{FF2B5EF4-FFF2-40B4-BE49-F238E27FC236}">
                <a16:creationId xmlns:a16="http://schemas.microsoft.com/office/drawing/2014/main" id="{AF6E90F6-3D27-BF96-2D0F-BF254EF0FEB2}"/>
              </a:ext>
            </a:extLst>
          </p:cNvPr>
          <p:cNvSpPr/>
          <p:nvPr/>
        </p:nvSpPr>
        <p:spPr>
          <a:xfrm>
            <a:off x="5739318"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Help</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session to be successful</a:t>
            </a:r>
          </a:p>
        </p:txBody>
      </p:sp>
      <p:sp>
        <p:nvSpPr>
          <p:cNvPr id="2" name="Rectangle: Rounded Corners 1">
            <a:extLst>
              <a:ext uri="{FF2B5EF4-FFF2-40B4-BE49-F238E27FC236}">
                <a16:creationId xmlns:a16="http://schemas.microsoft.com/office/drawing/2014/main" id="{5C25AD84-5E95-55D6-CF45-57E34EF33FE0}"/>
              </a:ext>
              <a:ext uri="{C183D7F6-B498-43B3-948B-1728B52AA6E4}">
                <adec:decorative xmlns:adec="http://schemas.microsoft.com/office/drawing/2017/decorative" val="1"/>
              </a:ext>
            </a:extLst>
          </p:cNvPr>
          <p:cNvSpPr/>
          <p:nvPr/>
        </p:nvSpPr>
        <p:spPr bwMode="auto">
          <a:xfrm rot="16200000">
            <a:off x="5291286" y="2185068"/>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0F268C57-01F1-C435-15E2-E47F5D0C1EB9}"/>
              </a:ext>
            </a:extLst>
          </p:cNvPr>
          <p:cNvSpPr/>
          <p:nvPr/>
        </p:nvSpPr>
        <p:spPr>
          <a:xfrm>
            <a:off x="5791377" y="1609119"/>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0" bIns="45720" anchor="ctr" anchorCtr="0">
            <a:noAutofit/>
          </a:bodyPr>
          <a:lstStyle/>
          <a:p>
            <a:pPr>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Stay</a:t>
            </a:r>
            <a:br>
              <a:rPr lang="en-US" sz="2000">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don't leave the workshop more than 15 minutes </a:t>
            </a:r>
            <a:endParaRPr lang="en-US">
              <a:latin typeface="Segoe Sans Text" pitchFamily="2" charset="0"/>
              <a:cs typeface="Segoe Sans Text" pitchFamily="2" charset="0"/>
            </a:endParaRP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p:txBody>
      </p:sp>
    </p:spTree>
    <p:custDataLst>
      <p:tags r:id="rId1"/>
    </p:custDataLst>
    <p:extLst>
      <p:ext uri="{BB962C8B-B14F-4D97-AF65-F5344CB8AC3E}">
        <p14:creationId xmlns:p14="http://schemas.microsoft.com/office/powerpoint/2010/main" val="55780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8B93B-FC9F-2C82-9653-76313C78093B}"/>
              </a:ext>
            </a:extLst>
          </p:cNvPr>
          <p:cNvPicPr>
            <a:picLocks noChangeAspect="1"/>
          </p:cNvPicPr>
          <p:nvPr/>
        </p:nvPicPr>
        <p:blipFill>
          <a:blip r:embed="rId4"/>
          <a:stretch>
            <a:fillRect/>
          </a:stretch>
        </p:blipFill>
        <p:spPr>
          <a:xfrm>
            <a:off x="4302834" y="1626398"/>
            <a:ext cx="7302500" cy="3670300"/>
          </a:xfrm>
          <a:prstGeom prst="rect">
            <a:avLst/>
          </a:prstGeom>
        </p:spPr>
      </p:pic>
      <p:sp>
        <p:nvSpPr>
          <p:cNvPr id="3" name="Slide Number Placeholder 2">
            <a:extLst>
              <a:ext uri="{FF2B5EF4-FFF2-40B4-BE49-F238E27FC236}">
                <a16:creationId xmlns:a16="http://schemas.microsoft.com/office/drawing/2014/main" id="{16E917DE-2A7D-56B8-1D80-026D48E2B913}"/>
              </a:ext>
            </a:extLst>
          </p:cNvPr>
          <p:cNvSpPr>
            <a:spLocks noGrp="1"/>
          </p:cNvSpPr>
          <p:nvPr>
            <p:ph type="sldNum" sz="quarter" idx="18"/>
          </p:nvPr>
        </p:nvSpPr>
        <p:spPr/>
        <p:txBody>
          <a:bodyPr/>
          <a:lstStyle/>
          <a:p>
            <a:fld id="{F126207E-29C7-4F9F-8309-C6BAAD6BC8C8}" type="slidenum">
              <a:rPr lang="en-US" smtClean="0"/>
              <a:pPr/>
              <a:t>5</a:t>
            </a:fld>
            <a:endParaRPr lang="en-US"/>
          </a:p>
        </p:txBody>
      </p:sp>
      <p:sp>
        <p:nvSpPr>
          <p:cNvPr id="4" name="Text Placeholder 3">
            <a:extLst>
              <a:ext uri="{FF2B5EF4-FFF2-40B4-BE49-F238E27FC236}">
                <a16:creationId xmlns:a16="http://schemas.microsoft.com/office/drawing/2014/main" id="{05C946BB-1EEB-99AE-F75F-D8140D9A2845}"/>
              </a:ext>
            </a:extLst>
          </p:cNvPr>
          <p:cNvSpPr>
            <a:spLocks noGrp="1"/>
          </p:cNvSpPr>
          <p:nvPr>
            <p:ph type="body" sz="quarter" idx="19"/>
          </p:nvPr>
        </p:nvSpPr>
        <p:spPr>
          <a:xfrm>
            <a:off x="462480" y="257383"/>
            <a:ext cx="11025633" cy="553998"/>
          </a:xfrm>
        </p:spPr>
        <p:txBody>
          <a:bodyPr/>
          <a:lstStyle/>
          <a:p>
            <a:r>
              <a:rPr lang="en-US" dirty="0"/>
              <a:t>Instructor led workshop</a:t>
            </a:r>
          </a:p>
        </p:txBody>
      </p:sp>
      <p:grpSp>
        <p:nvGrpSpPr>
          <p:cNvPr id="25" name="Group 24">
            <a:extLst>
              <a:ext uri="{FF2B5EF4-FFF2-40B4-BE49-F238E27FC236}">
                <a16:creationId xmlns:a16="http://schemas.microsoft.com/office/drawing/2014/main" id="{B078F19D-6592-B8BF-45AB-F54B2CE6E813}"/>
              </a:ext>
              <a:ext uri="{C183D7F6-B498-43B3-948B-1728B52AA6E4}">
                <adec:decorative xmlns:adec="http://schemas.microsoft.com/office/drawing/2017/decorative" val="1"/>
              </a:ext>
            </a:extLst>
          </p:cNvPr>
          <p:cNvGrpSpPr/>
          <p:nvPr/>
        </p:nvGrpSpPr>
        <p:grpSpPr>
          <a:xfrm>
            <a:off x="586666" y="1462104"/>
            <a:ext cx="3265534" cy="928023"/>
            <a:chOff x="586666" y="1319229"/>
            <a:chExt cx="3265534" cy="928023"/>
          </a:xfrm>
        </p:grpSpPr>
        <p:sp>
          <p:nvSpPr>
            <p:cNvPr id="6" name="Rectangle: Rounded Corners 5">
              <a:extLst>
                <a:ext uri="{FF2B5EF4-FFF2-40B4-BE49-F238E27FC236}">
                  <a16:creationId xmlns:a16="http://schemas.microsoft.com/office/drawing/2014/main" id="{9123824F-57F3-7BA5-521C-06B9CADADE21}"/>
                </a:ext>
                <a:ext uri="{C183D7F6-B498-43B3-948B-1728B52AA6E4}">
                  <adec:decorative xmlns:adec="http://schemas.microsoft.com/office/drawing/2017/decorative" val="1"/>
                </a:ext>
              </a:extLst>
            </p:cNvPr>
            <p:cNvSpPr/>
            <p:nvPr/>
          </p:nvSpPr>
          <p:spPr>
            <a:xfrm>
              <a:off x="790152" y="1466909"/>
              <a:ext cx="3062048" cy="780343"/>
            </a:xfrm>
            <a:prstGeom prst="roundRect">
              <a:avLst>
                <a:gd name="adj" fmla="val 636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b="1" dirty="0">
                  <a:solidFill>
                    <a:schemeClr val="tx1"/>
                  </a:solidFill>
                  <a:latin typeface="Segoe Sans Text"/>
                  <a:cs typeface="Segoe Sans Text"/>
                </a:rPr>
                <a:t>Open the guide</a:t>
              </a:r>
              <a:r>
                <a:rPr lang="en-US" dirty="0">
                  <a:solidFill>
                    <a:schemeClr val="tx1"/>
                  </a:solidFill>
                  <a:latin typeface="Segoe Sans Text"/>
                  <a:cs typeface="Segoe Sans Text"/>
                </a:rPr>
                <a:t> </a:t>
              </a:r>
              <a:r>
                <a:rPr lang="en-US" dirty="0">
                  <a:solidFill>
                    <a:schemeClr val="tx1"/>
                  </a:solidFill>
                  <a:latin typeface="Segoe Sans Text" pitchFamily="2" charset="0"/>
                  <a:cs typeface="Segoe Sans Text" pitchFamily="2" charset="0"/>
                </a:rPr>
                <a:t>in a </a:t>
              </a:r>
              <a:r>
                <a:rPr lang="en-US" b="1" dirty="0">
                  <a:solidFill>
                    <a:schemeClr val="tx1"/>
                  </a:solidFill>
                  <a:latin typeface="Segoe Sans Text" pitchFamily="2" charset="0"/>
                  <a:cs typeface="Segoe Sans Text" pitchFamily="2" charset="0"/>
                </a:rPr>
                <a:t>browser</a:t>
              </a:r>
              <a:endParaRPr lang="en-US" dirty="0">
                <a:solidFill>
                  <a:schemeClr val="tx1"/>
                </a:solidFill>
                <a:latin typeface="Segoe Sans Text"/>
                <a:cs typeface="Segoe Sans Text"/>
              </a:endParaRPr>
            </a:p>
          </p:txBody>
        </p:sp>
        <p:sp>
          <p:nvSpPr>
            <p:cNvPr id="7" name="Freeform: Shape 11">
              <a:extLst>
                <a:ext uri="{FF2B5EF4-FFF2-40B4-BE49-F238E27FC236}">
                  <a16:creationId xmlns:a16="http://schemas.microsoft.com/office/drawing/2014/main" id="{4B974808-404C-0689-A76C-9093AA0DF717}"/>
                </a:ext>
                <a:ext uri="{C183D7F6-B498-43B3-948B-1728B52AA6E4}">
                  <adec:decorative xmlns:adec="http://schemas.microsoft.com/office/drawing/2017/decorative" val="1"/>
                </a:ext>
              </a:extLst>
            </p:cNvPr>
            <p:cNvSpPr>
              <a:spLocks/>
            </p:cNvSpPr>
            <p:nvPr/>
          </p:nvSpPr>
          <p:spPr bwMode="auto">
            <a:xfrm>
              <a:off x="586666" y="1319229"/>
              <a:ext cx="328588" cy="32858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err="1">
                <a:solidFill>
                  <a:srgbClr val="FFFFFF"/>
                </a:solidFill>
                <a:latin typeface="Segoe Sans Text" pitchFamily="2" charset="0"/>
                <a:ea typeface="Segoe UI" pitchFamily="34" charset="0"/>
                <a:cs typeface="Segoe Sans Text" pitchFamily="2" charset="0"/>
              </a:endParaRPr>
            </a:p>
          </p:txBody>
        </p:sp>
        <p:sp>
          <p:nvSpPr>
            <p:cNvPr id="8" name="Oval 7">
              <a:extLst>
                <a:ext uri="{FF2B5EF4-FFF2-40B4-BE49-F238E27FC236}">
                  <a16:creationId xmlns:a16="http://schemas.microsoft.com/office/drawing/2014/main" id="{2C3F6140-FE1D-4A2F-BEC0-523C09CE145D}"/>
                </a:ext>
                <a:ext uri="{C183D7F6-B498-43B3-948B-1728B52AA6E4}">
                  <adec:decorative xmlns:adec="http://schemas.microsoft.com/office/drawing/2017/decorative" val="1"/>
                </a:ext>
              </a:extLst>
            </p:cNvPr>
            <p:cNvSpPr>
              <a:spLocks/>
            </p:cNvSpPr>
            <p:nvPr/>
          </p:nvSpPr>
          <p:spPr bwMode="auto">
            <a:xfrm>
              <a:off x="626593" y="1359158"/>
              <a:ext cx="248731" cy="248731"/>
            </a:xfrm>
            <a:prstGeom prst="ellipse">
              <a:avLst/>
            </a:prstGeom>
            <a:solidFill>
              <a:schemeClr val="bg1"/>
            </a:solidFill>
            <a:ln>
              <a:solidFill>
                <a:srgbClr val="2C72B6"/>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chemeClr val="tx2"/>
                  </a:solidFill>
                  <a:latin typeface="Segoe Sans Text" pitchFamily="2" charset="0"/>
                  <a:ea typeface="Segoe UI" pitchFamily="34" charset="0"/>
                  <a:cs typeface="Segoe Sans Text" pitchFamily="2" charset="0"/>
                </a:rPr>
                <a:t>1</a:t>
              </a:r>
            </a:p>
          </p:txBody>
        </p:sp>
      </p:grpSp>
      <p:sp>
        <p:nvSpPr>
          <p:cNvPr id="27" name="Arrow: Down 26">
            <a:extLst>
              <a:ext uri="{FF2B5EF4-FFF2-40B4-BE49-F238E27FC236}">
                <a16:creationId xmlns:a16="http://schemas.microsoft.com/office/drawing/2014/main" id="{FA9460ED-810C-318D-DA92-FF590BE7A610}"/>
              </a:ext>
              <a:ext uri="{C183D7F6-B498-43B3-948B-1728B52AA6E4}">
                <adec:decorative xmlns:adec="http://schemas.microsoft.com/office/drawing/2017/decorative" val="1"/>
              </a:ext>
            </a:extLst>
          </p:cNvPr>
          <p:cNvSpPr/>
          <p:nvPr/>
        </p:nvSpPr>
        <p:spPr bwMode="auto">
          <a:xfrm rot="16200000">
            <a:off x="5969139" y="-224320"/>
            <a:ext cx="197049" cy="4430929"/>
          </a:xfrm>
          <a:prstGeom prst="downArrow">
            <a:avLst>
              <a:gd name="adj1" fmla="val 24917"/>
              <a:gd name="adj2" fmla="val 100858"/>
            </a:avLst>
          </a:prstGeom>
          <a:solidFill>
            <a:srgbClr val="2C72B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Sans Text" pitchFamily="2" charset="0"/>
              <a:ea typeface="Segoe UI" pitchFamily="34" charset="0"/>
              <a:cs typeface="Segoe Sans Text" pitchFamily="2" charset="0"/>
            </a:endParaRPr>
          </a:p>
        </p:txBody>
      </p:sp>
      <p:sp>
        <p:nvSpPr>
          <p:cNvPr id="5"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a:p>
            <a:r>
              <a:rPr lang="en-US" dirty="0">
                <a:solidFill>
                  <a:schemeClr val="tx1"/>
                </a:solidFill>
                <a:latin typeface="Segoe Sans Text"/>
                <a:cs typeface="Segoe Sans Text"/>
              </a:rPr>
              <a:t>
 </a:t>
            </a:r>
          </a:p>
        </p:txBody>
      </p:sp>
      <p:sp>
        <p:nvSpPr>
          <p:cNvPr id="11" name="TextBox 10">
            <a:extLst>
              <a:ext uri="{FF2B5EF4-FFF2-40B4-BE49-F238E27FC236}">
                <a16:creationId xmlns:a16="http://schemas.microsoft.com/office/drawing/2014/main" id="{730C17E6-E240-D006-F7D6-05D448164F93}"/>
              </a:ext>
            </a:extLst>
          </p:cNvPr>
          <p:cNvSpPr txBox="1"/>
          <p:nvPr/>
        </p:nvSpPr>
        <p:spPr>
          <a:xfrm>
            <a:off x="584200" y="5718267"/>
            <a:ext cx="11977791" cy="369332"/>
          </a:xfrm>
          <a:prstGeom prst="rect">
            <a:avLst/>
          </a:prstGeom>
          <a:noFill/>
        </p:spPr>
        <p:txBody>
          <a:bodyPr wrap="square">
            <a:spAutoFit/>
          </a:bodyPr>
          <a:lstStyle/>
          <a:p>
            <a:r>
              <a:rPr lang="en-US" dirty="0">
                <a:hlinkClick r:id="rId5"/>
              </a:rPr>
              <a:t>https://solliancenet.github.io/microsoft-postgresql-solution-accelerator-build-your-own-ai-copilot/02-Setup/</a:t>
            </a:r>
            <a:endParaRPr lang="en-US" dirty="0"/>
          </a:p>
        </p:txBody>
      </p:sp>
    </p:spTree>
    <p:custDataLst>
      <p:tags r:id="rId1"/>
    </p:custDataLst>
    <p:extLst>
      <p:ext uri="{BB962C8B-B14F-4D97-AF65-F5344CB8AC3E}">
        <p14:creationId xmlns:p14="http://schemas.microsoft.com/office/powerpoint/2010/main" val="3412455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6</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428020" y="2885303"/>
            <a:ext cx="5251450" cy="553998"/>
          </a:xfrm>
        </p:spPr>
        <p:txBody>
          <a:bodyPr/>
          <a:lstStyle/>
          <a:p>
            <a:r>
              <a:rPr lang="en-US">
                <a:solidFill>
                  <a:schemeClr val="bg1"/>
                </a:solidFill>
                <a:latin typeface="Segoe Sans Text Semibold"/>
                <a:cs typeface="Segoe Sans Text Semibold"/>
              </a:rPr>
              <a:t>Workshop abstract</a:t>
            </a:r>
            <a:endParaRPr lang="en-US">
              <a:solidFill>
                <a:schemeClr val="bg1"/>
              </a:solidFill>
            </a:endParaRP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769100" y="454025"/>
            <a:ext cx="5422900" cy="1231106"/>
          </a:xfrm>
        </p:spPr>
        <p:txBody>
          <a:bodyPr vert="horz" wrap="square" lIns="0" tIns="0" rIns="0" bIns="0" rtlCol="0" anchor="t">
            <a:spAutoFit/>
          </a:bodyPr>
          <a:lstStyle/>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dirty="0">
              <a:solidFill>
                <a:srgbClr val="171717"/>
              </a:solidFill>
              <a:latin typeface="Segoe Sans Text" pitchFamily="2" charset="0"/>
              <a:cs typeface="Segoe Sans Text" pitchFamily="2" charset="0"/>
            </a:endParaRPr>
          </a:p>
        </p:txBody>
      </p:sp>
      <p:sp>
        <p:nvSpPr>
          <p:cNvPr id="3" name="Footer Placeholder 1">
            <a:extLst>
              <a:ext uri="{FF2B5EF4-FFF2-40B4-BE49-F238E27FC236}">
                <a16:creationId xmlns:a16="http://schemas.microsoft.com/office/drawing/2014/main" id="{CB218E35-A4FA-1803-F0E5-BE2351F0E55D}"/>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p:txBody>
      </p:sp>
      <p:sp>
        <p:nvSpPr>
          <p:cNvPr id="2" name="Content Placeholder 5">
            <a:extLst>
              <a:ext uri="{FF2B5EF4-FFF2-40B4-BE49-F238E27FC236}">
                <a16:creationId xmlns:a16="http://schemas.microsoft.com/office/drawing/2014/main" id="{FE3FD863-F4D8-B5B1-77CC-AD5835C2CF8D}"/>
              </a:ext>
            </a:extLst>
          </p:cNvPr>
          <p:cNvSpPr txBox="1">
            <a:spLocks/>
          </p:cNvSpPr>
          <p:nvPr/>
        </p:nvSpPr>
        <p:spPr>
          <a:xfrm>
            <a:off x="6981927" y="1069578"/>
            <a:ext cx="4488180" cy="46862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In this hands-on workshop you will learn how to build an AI Copilot using PostgreSQL, Azure AI, and </a:t>
            </a:r>
            <a:r>
              <a:rPr lang="en-US" sz="2000" b="0" dirty="0" err="1">
                <a:solidFill>
                  <a:srgbClr val="000000"/>
                </a:solidFill>
                <a:highlight>
                  <a:srgbClr val="FFFFFF"/>
                </a:highlight>
                <a:latin typeface="Segoe Sans Text Semibold"/>
                <a:cs typeface="Segoe Sans Text Semibold"/>
              </a:rPr>
              <a:t>FastAPI</a:t>
            </a:r>
            <a:r>
              <a:rPr lang="en-US" sz="2000" b="0" dirty="0">
                <a:solidFill>
                  <a:srgbClr val="000000"/>
                </a:solidFill>
                <a:highlight>
                  <a:srgbClr val="FFFFFF"/>
                </a:highlight>
                <a:latin typeface="Segoe Sans Text Semibold"/>
                <a:cs typeface="Segoe Sans Text Semibold"/>
              </a:rPr>
              <a:t> to process and analyze unstructured data.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You will set up the infrastructure, integrate AI capabilities like vector search and document intelligence, and develop a conversational UI.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By the end, you will have a functional AI assistant that can retrieve, summarize, and interact with data in real-time.</a:t>
            </a:r>
            <a:endParaRPr lang="en-US" sz="2000" dirty="0">
              <a:solidFill>
                <a:srgbClr val="171717"/>
              </a:solidFill>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2300335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7</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327378" y="1936397"/>
            <a:ext cx="5251450" cy="553998"/>
          </a:xfrm>
        </p:spPr>
        <p:txBody>
          <a:bodyPr/>
          <a:lstStyle/>
          <a:p>
            <a:r>
              <a:rPr lang="en-US">
                <a:solidFill>
                  <a:schemeClr val="bg1"/>
                </a:solidFill>
                <a:latin typeface="Segoe Sans Text Semibold" pitchFamily="2" charset="0"/>
                <a:cs typeface="Segoe Sans Text Semibold" pitchFamily="2" charset="0"/>
              </a:rPr>
              <a:t>Learning </a:t>
            </a:r>
            <a:r>
              <a:rPr lang="en-US" spc="0">
                <a:solidFill>
                  <a:srgbClr val="FFFFFF"/>
                </a:solidFill>
                <a:latin typeface="Segoe Sans Text Semibold" pitchFamily="2" charset="0"/>
                <a:cs typeface="Segoe Sans Text Semibold" pitchFamily="2" charset="0"/>
              </a:rPr>
              <a:t>objectives</a:t>
            </a: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613174" y="1764644"/>
            <a:ext cx="4996659" cy="2769989"/>
          </a:xfrm>
        </p:spPr>
        <p:txBody>
          <a:bodyPr vert="horz" wrap="square" lIns="0" tIns="0" rIns="0" bIns="0" rtlCol="0" anchor="t">
            <a:spAutoFit/>
          </a:bodyPr>
          <a:lstStyle/>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Set up and configure PostgreSQL with AI extensions for intelligent data retrieval.</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Integrate Azure AI services to extract, summarize, and process unstructured data.</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Develop a conversational AI assistant enabling real-time user interactions.</a:t>
            </a:r>
            <a:endParaRPr lang="en-US" sz="2000" dirty="0">
              <a:solidFill>
                <a:srgbClr val="171717"/>
              </a:solidFill>
              <a:latin typeface="Segoe Sans Text" pitchFamily="2" charset="0"/>
              <a:cs typeface="Segoe Sans Text" pitchFamily="2" charset="0"/>
            </a:endParaRPr>
          </a:p>
        </p:txBody>
      </p:sp>
      <p:sp>
        <p:nvSpPr>
          <p:cNvPr id="15" name="Content Placeholder 14">
            <a:extLst>
              <a:ext uri="{FF2B5EF4-FFF2-40B4-BE49-F238E27FC236}">
                <a16:creationId xmlns:a16="http://schemas.microsoft.com/office/drawing/2014/main" id="{E11DC368-73B1-827E-96CE-D0BF267AA6EC}"/>
              </a:ext>
            </a:extLst>
          </p:cNvPr>
          <p:cNvSpPr>
            <a:spLocks noGrp="1"/>
          </p:cNvSpPr>
          <p:nvPr>
            <p:ph idx="4294967295"/>
          </p:nvPr>
        </p:nvSpPr>
        <p:spPr>
          <a:xfrm>
            <a:off x="327378" y="2856603"/>
            <a:ext cx="4371975" cy="1477328"/>
          </a:xfrm>
        </p:spPr>
        <p:txBody>
          <a:bodyPr vert="horz" wrap="square" lIns="0" tIns="0" rIns="0" bIns="0" rtlCol="0" anchor="t">
            <a:spAutoFit/>
          </a:bodyPr>
          <a:lstStyle/>
          <a:p>
            <a:pPr marL="0" indent="0">
              <a:buNone/>
            </a:pPr>
            <a:r>
              <a:rPr lang="en-US" sz="2400" b="0" dirty="0">
                <a:solidFill>
                  <a:schemeClr val="bg1"/>
                </a:solidFill>
                <a:latin typeface="Segoe Sans Text Semibold"/>
                <a:cs typeface="Segoe Sans Text Semibold"/>
              </a:rPr>
              <a:t>Given a Financial Services Industry scenario, you will be able to build and integrate an AI solution</a:t>
            </a:r>
            <a:endParaRPr lang="en-US" dirty="0">
              <a:solidFill>
                <a:schemeClr val="bg1"/>
              </a:solidFill>
            </a:endParaRPr>
          </a:p>
        </p:txBody>
      </p:sp>
      <p:sp>
        <p:nvSpPr>
          <p:cNvPr id="2" name="Footer Placeholder 1">
            <a:extLst>
              <a:ext uri="{FF2B5EF4-FFF2-40B4-BE49-F238E27FC236}">
                <a16:creationId xmlns:a16="http://schemas.microsoft.com/office/drawing/2014/main" id="{434F7748-63D6-D2E1-FDD2-1F655B6713F5}"/>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13384895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BC4F89-CFE8-7DEF-1B0E-57A227483E9C}"/>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Intelligent apps are transforming many industries…</a:t>
            </a:r>
          </a:p>
        </p:txBody>
      </p:sp>
      <p:grpSp>
        <p:nvGrpSpPr>
          <p:cNvPr id="23" name="Group 22">
            <a:extLst>
              <a:ext uri="{FF2B5EF4-FFF2-40B4-BE49-F238E27FC236}">
                <a16:creationId xmlns:a16="http://schemas.microsoft.com/office/drawing/2014/main" id="{D64C5BDD-66E8-7D87-C018-C2B404A4FB5B}"/>
              </a:ext>
              <a:ext uri="{C183D7F6-B498-43B3-948B-1728B52AA6E4}">
                <adec:decorative xmlns:adec="http://schemas.microsoft.com/office/drawing/2017/decorative" val="1"/>
              </a:ext>
            </a:extLst>
          </p:cNvPr>
          <p:cNvGrpSpPr>
            <a:grpSpLocks noChangeAspect="1"/>
          </p:cNvGrpSpPr>
          <p:nvPr/>
        </p:nvGrpSpPr>
        <p:grpSpPr>
          <a:xfrm>
            <a:off x="996567" y="1103085"/>
            <a:ext cx="10242937" cy="9962645"/>
            <a:chOff x="1744047" y="1803763"/>
            <a:chExt cx="8744694" cy="8505410"/>
          </a:xfrm>
        </p:grpSpPr>
        <p:sp>
          <p:nvSpPr>
            <p:cNvPr id="82" name="Partial Circle 81">
              <a:extLst>
                <a:ext uri="{FF2B5EF4-FFF2-40B4-BE49-F238E27FC236}">
                  <a16:creationId xmlns:a16="http://schemas.microsoft.com/office/drawing/2014/main" id="{D0E99987-A217-05F2-EC30-8AEDCBDA9CBD}"/>
                </a:ext>
              </a:extLst>
            </p:cNvPr>
            <p:cNvSpPr/>
            <p:nvPr/>
          </p:nvSpPr>
          <p:spPr>
            <a:xfrm rot="5460000">
              <a:off x="2520030" y="3134323"/>
              <a:ext cx="7162800" cy="7162800"/>
            </a:xfrm>
            <a:prstGeom prst="pie">
              <a:avLst>
                <a:gd name="adj1" fmla="val 10799798"/>
                <a:gd name="adj2" fmla="val 12700569"/>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Partial Circle 1">
              <a:extLst>
                <a:ext uri="{FF2B5EF4-FFF2-40B4-BE49-F238E27FC236}">
                  <a16:creationId xmlns:a16="http://schemas.microsoft.com/office/drawing/2014/main" id="{309A5CF0-F7DD-8801-A73C-2067CFFD1714}"/>
                </a:ext>
              </a:extLst>
            </p:cNvPr>
            <p:cNvSpPr/>
            <p:nvPr/>
          </p:nvSpPr>
          <p:spPr>
            <a:xfrm>
              <a:off x="2522515" y="3136471"/>
              <a:ext cx="7162800" cy="7162800"/>
            </a:xfrm>
            <a:prstGeom prst="pie">
              <a:avLst>
                <a:gd name="adj1" fmla="val 10803549"/>
                <a:gd name="adj2" fmla="val 12497526"/>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Partial Circle 55">
              <a:extLst>
                <a:ext uri="{FF2B5EF4-FFF2-40B4-BE49-F238E27FC236}">
                  <a16:creationId xmlns:a16="http://schemas.microsoft.com/office/drawing/2014/main" id="{88120E8C-ACCC-2256-9590-CA144A2FBB81}"/>
                </a:ext>
              </a:extLst>
            </p:cNvPr>
            <p:cNvSpPr/>
            <p:nvPr/>
          </p:nvSpPr>
          <p:spPr>
            <a:xfrm rot="3660000">
              <a:off x="2512334" y="3127188"/>
              <a:ext cx="7162800" cy="7162800"/>
            </a:xfrm>
            <a:prstGeom prst="pie">
              <a:avLst>
                <a:gd name="adj1" fmla="val 10584279"/>
                <a:gd name="adj2" fmla="val 12554894"/>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Partial Circle 60">
              <a:extLst>
                <a:ext uri="{FF2B5EF4-FFF2-40B4-BE49-F238E27FC236}">
                  <a16:creationId xmlns:a16="http://schemas.microsoft.com/office/drawing/2014/main" id="{344C9347-C606-8938-B5D9-43F644DDFD53}"/>
                </a:ext>
              </a:extLst>
            </p:cNvPr>
            <p:cNvSpPr/>
            <p:nvPr/>
          </p:nvSpPr>
          <p:spPr>
            <a:xfrm rot="7260000">
              <a:off x="2520030" y="3135528"/>
              <a:ext cx="7162800" cy="7162800"/>
            </a:xfrm>
            <a:prstGeom prst="pie">
              <a:avLst>
                <a:gd name="adj1" fmla="val 10949472"/>
                <a:gd name="adj2" fmla="val 12592050"/>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Partial Circle 61">
              <a:extLst>
                <a:ext uri="{FF2B5EF4-FFF2-40B4-BE49-F238E27FC236}">
                  <a16:creationId xmlns:a16="http://schemas.microsoft.com/office/drawing/2014/main" id="{92B77423-9ADB-9E3D-6FD9-AF6B59C2D903}"/>
                </a:ext>
              </a:extLst>
            </p:cNvPr>
            <p:cNvSpPr/>
            <p:nvPr/>
          </p:nvSpPr>
          <p:spPr>
            <a:xfrm rot="9060000">
              <a:off x="2520031" y="3146371"/>
              <a:ext cx="7162800" cy="7162800"/>
            </a:xfrm>
            <a:prstGeom prst="pie">
              <a:avLst>
                <a:gd name="adj1" fmla="val 10831346"/>
                <a:gd name="adj2" fmla="val 12541078"/>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Partial Circle 97">
              <a:extLst>
                <a:ext uri="{FF2B5EF4-FFF2-40B4-BE49-F238E27FC236}">
                  <a16:creationId xmlns:a16="http://schemas.microsoft.com/office/drawing/2014/main" id="{0DE78EF2-A3CA-EF94-7AC8-40E9593516EF}"/>
                </a:ext>
              </a:extLst>
            </p:cNvPr>
            <p:cNvSpPr/>
            <p:nvPr/>
          </p:nvSpPr>
          <p:spPr>
            <a:xfrm rot="1860000">
              <a:off x="2514600" y="3146373"/>
              <a:ext cx="7162800" cy="7162800"/>
            </a:xfrm>
            <a:prstGeom prst="pie">
              <a:avLst>
                <a:gd name="adj1" fmla="val 10696237"/>
                <a:gd name="adj2" fmla="val 12340222"/>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12" name="Straight Connector 11">
              <a:extLst>
                <a:ext uri="{FF2B5EF4-FFF2-40B4-BE49-F238E27FC236}">
                  <a16:creationId xmlns:a16="http://schemas.microsoft.com/office/drawing/2014/main" id="{F40649ED-E4C9-E689-61FD-F2C9BC0C4B13}"/>
                </a:ext>
              </a:extLst>
            </p:cNvPr>
            <p:cNvCxnSpPr>
              <a:cxnSpLocks/>
            </p:cNvCxnSpPr>
            <p:nvPr/>
          </p:nvCxnSpPr>
          <p:spPr>
            <a:xfrm flipH="1">
              <a:off x="6101430"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6706D-6C5B-8EE4-3772-A346400D739F}"/>
                </a:ext>
              </a:extLst>
            </p:cNvPr>
            <p:cNvCxnSpPr>
              <a:cxnSpLocks/>
            </p:cNvCxnSpPr>
            <p:nvPr/>
          </p:nvCxnSpPr>
          <p:spPr>
            <a:xfrm flipH="1">
              <a:off x="6101430"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60B0-05F0-2DF8-96C2-8F9CE2C6F63D}"/>
                </a:ext>
              </a:extLst>
            </p:cNvPr>
            <p:cNvCxnSpPr>
              <a:cxnSpLocks/>
            </p:cNvCxnSpPr>
            <p:nvPr/>
          </p:nvCxnSpPr>
          <p:spPr>
            <a:xfrm flipH="1">
              <a:off x="6112763" y="1803763"/>
              <a:ext cx="26441" cy="4911593"/>
            </a:xfrm>
            <a:prstGeom prst="line">
              <a:avLst/>
            </a:prstGeom>
            <a:ln w="50800">
              <a:gradFill>
                <a:gsLst>
                  <a:gs pos="25000">
                    <a:schemeClr val="bg1">
                      <a:lumMod val="95000"/>
                    </a:schemeClr>
                  </a:gs>
                  <a:gs pos="27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F8E7D14-C272-58EB-886A-48115C1D4BE0}"/>
                </a:ext>
              </a:extLst>
            </p:cNvPr>
            <p:cNvCxnSpPr>
              <a:cxnSpLocks/>
            </p:cNvCxnSpPr>
            <p:nvPr/>
          </p:nvCxnSpPr>
          <p:spPr>
            <a:xfrm>
              <a:off x="1744047"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49CBC9-DB32-E9C6-0F9D-68A6633DDBB9}"/>
                </a:ext>
              </a:extLst>
            </p:cNvPr>
            <p:cNvCxnSpPr>
              <a:cxnSpLocks/>
            </p:cNvCxnSpPr>
            <p:nvPr/>
          </p:nvCxnSpPr>
          <p:spPr>
            <a:xfrm>
              <a:off x="3413771"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70665C85-A597-0673-68BF-5AB8CDC01DBD}"/>
              </a:ext>
              <a:ext uri="{C183D7F6-B498-43B3-948B-1728B52AA6E4}">
                <adec:decorative xmlns:adec="http://schemas.microsoft.com/office/drawing/2017/decorative" val="1"/>
              </a:ext>
            </a:extLst>
          </p:cNvPr>
          <p:cNvSpPr/>
          <p:nvPr/>
        </p:nvSpPr>
        <p:spPr bwMode="auto">
          <a:xfrm>
            <a:off x="2105403" y="6196113"/>
            <a:ext cx="2356359"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D2534D86-5690-CECB-5226-1E5824C614F6}"/>
              </a:ext>
            </a:extLst>
          </p:cNvPr>
          <p:cNvSpPr txBox="1"/>
          <p:nvPr/>
        </p:nvSpPr>
        <p:spPr>
          <a:xfrm>
            <a:off x="2303677" y="6302788"/>
            <a:ext cx="195981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Financial Services</a:t>
            </a:r>
          </a:p>
        </p:txBody>
      </p:sp>
      <p:sp>
        <p:nvSpPr>
          <p:cNvPr id="45" name="TextBox 44">
            <a:extLst>
              <a:ext uri="{FF2B5EF4-FFF2-40B4-BE49-F238E27FC236}">
                <a16:creationId xmlns:a16="http://schemas.microsoft.com/office/drawing/2014/main" id="{C131726C-E851-9EFA-B245-C37DE2308E4D}"/>
              </a:ext>
            </a:extLst>
          </p:cNvPr>
          <p:cNvSpPr txBox="1"/>
          <p:nvPr/>
        </p:nvSpPr>
        <p:spPr>
          <a:xfrm>
            <a:off x="401618" y="6174232"/>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Wealth advisor </a:t>
            </a:r>
          </a:p>
        </p:txBody>
      </p:sp>
      <p:sp>
        <p:nvSpPr>
          <p:cNvPr id="11" name="TextBox 10">
            <a:extLst>
              <a:ext uri="{FF2B5EF4-FFF2-40B4-BE49-F238E27FC236}">
                <a16:creationId xmlns:a16="http://schemas.microsoft.com/office/drawing/2014/main" id="{605E1864-7587-22F2-A7ED-7789ADC05CCA}"/>
              </a:ext>
            </a:extLst>
          </p:cNvPr>
          <p:cNvSpPr txBox="1"/>
          <p:nvPr/>
        </p:nvSpPr>
        <p:spPr>
          <a:xfrm>
            <a:off x="493213" y="5652756"/>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Fraud detection</a:t>
            </a:r>
          </a:p>
        </p:txBody>
      </p:sp>
      <p:sp>
        <p:nvSpPr>
          <p:cNvPr id="15" name="TextBox 14">
            <a:extLst>
              <a:ext uri="{FF2B5EF4-FFF2-40B4-BE49-F238E27FC236}">
                <a16:creationId xmlns:a16="http://schemas.microsoft.com/office/drawing/2014/main" id="{E50A595F-6763-5462-5EFF-4805CF4CBBC5}"/>
              </a:ext>
            </a:extLst>
          </p:cNvPr>
          <p:cNvSpPr txBox="1"/>
          <p:nvPr/>
        </p:nvSpPr>
        <p:spPr>
          <a:xfrm>
            <a:off x="619817" y="4900449"/>
            <a:ext cx="139516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processing</a:t>
            </a:r>
          </a:p>
        </p:txBody>
      </p:sp>
      <p:sp>
        <p:nvSpPr>
          <p:cNvPr id="35" name="Rectangle: Rounded Corners 34">
            <a:extLst>
              <a:ext uri="{FF2B5EF4-FFF2-40B4-BE49-F238E27FC236}">
                <a16:creationId xmlns:a16="http://schemas.microsoft.com/office/drawing/2014/main" id="{BDCF62EA-7EDA-127F-9C29-9CC1FF3A6228}"/>
              </a:ext>
              <a:ext uri="{C183D7F6-B498-43B3-948B-1728B52AA6E4}">
                <adec:decorative xmlns:adec="http://schemas.microsoft.com/office/drawing/2017/decorative" val="1"/>
              </a:ext>
            </a:extLst>
          </p:cNvPr>
          <p:cNvSpPr/>
          <p:nvPr/>
        </p:nvSpPr>
        <p:spPr bwMode="auto">
          <a:xfrm>
            <a:off x="2749167" y="4498577"/>
            <a:ext cx="1785422"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6" name="TextBox 35">
            <a:extLst>
              <a:ext uri="{FF2B5EF4-FFF2-40B4-BE49-F238E27FC236}">
                <a16:creationId xmlns:a16="http://schemas.microsoft.com/office/drawing/2014/main" id="{6BBCEA14-B7CD-183D-6306-36B1444CDCFD}"/>
              </a:ext>
            </a:extLst>
          </p:cNvPr>
          <p:cNvSpPr txBox="1"/>
          <p:nvPr/>
        </p:nvSpPr>
        <p:spPr>
          <a:xfrm>
            <a:off x="3247707" y="4600925"/>
            <a:ext cx="788342" cy="28565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Retail</a:t>
            </a:r>
          </a:p>
        </p:txBody>
      </p:sp>
      <p:sp>
        <p:nvSpPr>
          <p:cNvPr id="66" name="TextBox 65">
            <a:extLst>
              <a:ext uri="{FF2B5EF4-FFF2-40B4-BE49-F238E27FC236}">
                <a16:creationId xmlns:a16="http://schemas.microsoft.com/office/drawing/2014/main" id="{69CB57D3-480A-89C5-A764-A029F3EFEBA4}"/>
              </a:ext>
            </a:extLst>
          </p:cNvPr>
          <p:cNvSpPr txBox="1"/>
          <p:nvPr/>
        </p:nvSpPr>
        <p:spPr>
          <a:xfrm>
            <a:off x="1237489" y="3843881"/>
            <a:ext cx="173582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Retail associate Copilot</a:t>
            </a:r>
          </a:p>
        </p:txBody>
      </p:sp>
      <p:sp>
        <p:nvSpPr>
          <p:cNvPr id="65" name="TextBox 64">
            <a:extLst>
              <a:ext uri="{FF2B5EF4-FFF2-40B4-BE49-F238E27FC236}">
                <a16:creationId xmlns:a16="http://schemas.microsoft.com/office/drawing/2014/main" id="{1379756F-7D84-4492-6EF9-6E9FDEF47425}"/>
              </a:ext>
            </a:extLst>
          </p:cNvPr>
          <p:cNvSpPr txBox="1"/>
          <p:nvPr/>
        </p:nvSpPr>
        <p:spPr>
          <a:xfrm>
            <a:off x="1741547" y="3214852"/>
            <a:ext cx="163591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Content generation &amp; marketing</a:t>
            </a:r>
          </a:p>
        </p:txBody>
      </p:sp>
      <p:sp>
        <p:nvSpPr>
          <p:cNvPr id="46" name="TextBox 45">
            <a:extLst>
              <a:ext uri="{FF2B5EF4-FFF2-40B4-BE49-F238E27FC236}">
                <a16:creationId xmlns:a16="http://schemas.microsoft.com/office/drawing/2014/main" id="{D1ECB984-FA69-4B76-598E-E61757F48602}"/>
              </a:ext>
            </a:extLst>
          </p:cNvPr>
          <p:cNvSpPr txBox="1"/>
          <p:nvPr/>
        </p:nvSpPr>
        <p:spPr>
          <a:xfrm>
            <a:off x="1932618" y="2585823"/>
            <a:ext cx="1491286"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Hyper personalization</a:t>
            </a:r>
          </a:p>
        </p:txBody>
      </p:sp>
      <p:sp>
        <p:nvSpPr>
          <p:cNvPr id="39" name="Rectangle: Rounded Corners 38">
            <a:extLst>
              <a:ext uri="{FF2B5EF4-FFF2-40B4-BE49-F238E27FC236}">
                <a16:creationId xmlns:a16="http://schemas.microsoft.com/office/drawing/2014/main" id="{2BC27F60-4199-3CAE-FA16-02A5D058542F}"/>
              </a:ext>
              <a:ext uri="{C183D7F6-B498-43B3-948B-1728B52AA6E4}">
                <adec:decorative xmlns:adec="http://schemas.microsoft.com/office/drawing/2017/decorative" val="1"/>
              </a:ext>
            </a:extLst>
          </p:cNvPr>
          <p:cNvSpPr/>
          <p:nvPr/>
        </p:nvSpPr>
        <p:spPr bwMode="auto">
          <a:xfrm>
            <a:off x="4248880" y="3187938"/>
            <a:ext cx="1554078"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0" name="TextBox 39">
            <a:extLst>
              <a:ext uri="{FF2B5EF4-FFF2-40B4-BE49-F238E27FC236}">
                <a16:creationId xmlns:a16="http://schemas.microsoft.com/office/drawing/2014/main" id="{C5EF68A6-3E86-BBC8-AECA-C0B160709D63}"/>
              </a:ext>
            </a:extLst>
          </p:cNvPr>
          <p:cNvSpPr txBox="1"/>
          <p:nvPr/>
        </p:nvSpPr>
        <p:spPr>
          <a:xfrm>
            <a:off x="4573927" y="3294613"/>
            <a:ext cx="90398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Energy</a:t>
            </a:r>
            <a:endParaRPr kumimoji="0" lang="en-US" sz="20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7" name="TextBox 46">
            <a:extLst>
              <a:ext uri="{FF2B5EF4-FFF2-40B4-BE49-F238E27FC236}">
                <a16:creationId xmlns:a16="http://schemas.microsoft.com/office/drawing/2014/main" id="{A0DD2F35-13C4-B399-D948-0D64558E9958}"/>
              </a:ext>
            </a:extLst>
          </p:cNvPr>
          <p:cNvSpPr txBox="1"/>
          <p:nvPr/>
        </p:nvSpPr>
        <p:spPr>
          <a:xfrm>
            <a:off x="3235650" y="2364751"/>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Demand forecasting</a:t>
            </a:r>
          </a:p>
        </p:txBody>
      </p:sp>
      <p:sp>
        <p:nvSpPr>
          <p:cNvPr id="7" name="TextBox 6">
            <a:extLst>
              <a:ext uri="{FF2B5EF4-FFF2-40B4-BE49-F238E27FC236}">
                <a16:creationId xmlns:a16="http://schemas.microsoft.com/office/drawing/2014/main" id="{6FD7B7D1-0568-5857-EC33-58AA90B2F1A1}"/>
              </a:ext>
            </a:extLst>
          </p:cNvPr>
          <p:cNvSpPr txBox="1"/>
          <p:nvPr/>
        </p:nvSpPr>
        <p:spPr>
          <a:xfrm>
            <a:off x="3575152" y="1925414"/>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intelligence</a:t>
            </a:r>
          </a:p>
        </p:txBody>
      </p:sp>
      <p:sp>
        <p:nvSpPr>
          <p:cNvPr id="8" name="TextBox 7">
            <a:extLst>
              <a:ext uri="{FF2B5EF4-FFF2-40B4-BE49-F238E27FC236}">
                <a16:creationId xmlns:a16="http://schemas.microsoft.com/office/drawing/2014/main" id="{D2DB8F02-7CB0-49E5-1DCF-A86493A3F2AF}"/>
              </a:ext>
            </a:extLst>
          </p:cNvPr>
          <p:cNvSpPr txBox="1"/>
          <p:nvPr/>
        </p:nvSpPr>
        <p:spPr>
          <a:xfrm>
            <a:off x="3900279" y="1486077"/>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Employee Copilot</a:t>
            </a:r>
          </a:p>
        </p:txBody>
      </p:sp>
      <p:sp>
        <p:nvSpPr>
          <p:cNvPr id="43" name="Rectangle: Rounded Corners 42">
            <a:extLst>
              <a:ext uri="{FF2B5EF4-FFF2-40B4-BE49-F238E27FC236}">
                <a16:creationId xmlns:a16="http://schemas.microsoft.com/office/drawing/2014/main" id="{8D4CD2B8-88F7-BFBF-D7D0-AE519B91F750}"/>
              </a:ext>
              <a:ext uri="{C183D7F6-B498-43B3-948B-1728B52AA6E4}">
                <adec:decorative xmlns:adec="http://schemas.microsoft.com/office/drawing/2017/decorative" val="1"/>
              </a:ext>
            </a:extLst>
          </p:cNvPr>
          <p:cNvSpPr/>
          <p:nvPr/>
        </p:nvSpPr>
        <p:spPr bwMode="auto">
          <a:xfrm>
            <a:off x="6258021" y="3187938"/>
            <a:ext cx="1789085"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4" name="TextBox 43">
            <a:extLst>
              <a:ext uri="{FF2B5EF4-FFF2-40B4-BE49-F238E27FC236}">
                <a16:creationId xmlns:a16="http://schemas.microsoft.com/office/drawing/2014/main" id="{C4E33BE2-BB37-BF3E-A684-49002858044F}"/>
              </a:ext>
            </a:extLst>
          </p:cNvPr>
          <p:cNvSpPr txBox="1"/>
          <p:nvPr/>
        </p:nvSpPr>
        <p:spPr>
          <a:xfrm>
            <a:off x="6484606" y="3291574"/>
            <a:ext cx="1335914" cy="2830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Healthcare</a:t>
            </a:r>
          </a:p>
        </p:txBody>
      </p:sp>
      <p:sp>
        <p:nvSpPr>
          <p:cNvPr id="10" name="TextBox 9">
            <a:extLst>
              <a:ext uri="{FF2B5EF4-FFF2-40B4-BE49-F238E27FC236}">
                <a16:creationId xmlns:a16="http://schemas.microsoft.com/office/drawing/2014/main" id="{8DA32746-99D8-A40D-169E-8D12DA71F9B1}"/>
              </a:ext>
            </a:extLst>
          </p:cNvPr>
          <p:cNvSpPr txBox="1"/>
          <p:nvPr/>
        </p:nvSpPr>
        <p:spPr>
          <a:xfrm>
            <a:off x="6100506" y="1486077"/>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Knowledge search</a:t>
            </a:r>
          </a:p>
        </p:txBody>
      </p:sp>
      <p:sp>
        <p:nvSpPr>
          <p:cNvPr id="9" name="TextBox 8">
            <a:extLst>
              <a:ext uri="{FF2B5EF4-FFF2-40B4-BE49-F238E27FC236}">
                <a16:creationId xmlns:a16="http://schemas.microsoft.com/office/drawing/2014/main" id="{4D16CFD9-B99F-C32C-D139-0019F72190F0}"/>
              </a:ext>
            </a:extLst>
          </p:cNvPr>
          <p:cNvSpPr txBox="1"/>
          <p:nvPr/>
        </p:nvSpPr>
        <p:spPr>
          <a:xfrm>
            <a:off x="6292864" y="1925414"/>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Personalized care</a:t>
            </a:r>
          </a:p>
        </p:txBody>
      </p:sp>
      <p:sp>
        <p:nvSpPr>
          <p:cNvPr id="48" name="TextBox 47">
            <a:extLst>
              <a:ext uri="{FF2B5EF4-FFF2-40B4-BE49-F238E27FC236}">
                <a16:creationId xmlns:a16="http://schemas.microsoft.com/office/drawing/2014/main" id="{B6842FEF-F59C-B7F7-1A7B-97BB02BBC237}"/>
              </a:ext>
            </a:extLst>
          </p:cNvPr>
          <p:cNvSpPr txBox="1"/>
          <p:nvPr/>
        </p:nvSpPr>
        <p:spPr>
          <a:xfrm>
            <a:off x="6734539" y="2364751"/>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37" name="Rectangle: Rounded Corners 36">
            <a:extLst>
              <a:ext uri="{FF2B5EF4-FFF2-40B4-BE49-F238E27FC236}">
                <a16:creationId xmlns:a16="http://schemas.microsoft.com/office/drawing/2014/main" id="{098681FE-FAEC-46FA-FCA6-26172A1A1C1D}"/>
              </a:ext>
              <a:ext uri="{C183D7F6-B498-43B3-948B-1728B52AA6E4}">
                <adec:decorative xmlns:adec="http://schemas.microsoft.com/office/drawing/2017/decorative" val="1"/>
              </a:ext>
            </a:extLst>
          </p:cNvPr>
          <p:cNvSpPr/>
          <p:nvPr/>
        </p:nvSpPr>
        <p:spPr bwMode="auto">
          <a:xfrm>
            <a:off x="7613917" y="4500081"/>
            <a:ext cx="1869465" cy="48734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9C384139-A034-6574-657C-64EAA5F9282A}"/>
              </a:ext>
            </a:extLst>
          </p:cNvPr>
          <p:cNvSpPr txBox="1"/>
          <p:nvPr/>
        </p:nvSpPr>
        <p:spPr>
          <a:xfrm>
            <a:off x="7677409" y="4605252"/>
            <a:ext cx="174248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Manufacturing</a:t>
            </a:r>
          </a:p>
        </p:txBody>
      </p:sp>
      <p:sp>
        <p:nvSpPr>
          <p:cNvPr id="49" name="TextBox 48">
            <a:extLst>
              <a:ext uri="{FF2B5EF4-FFF2-40B4-BE49-F238E27FC236}">
                <a16:creationId xmlns:a16="http://schemas.microsoft.com/office/drawing/2014/main" id="{0C6627C2-568F-144C-6CF7-0E1C6C1AEC74}"/>
              </a:ext>
            </a:extLst>
          </p:cNvPr>
          <p:cNvSpPr txBox="1"/>
          <p:nvPr/>
        </p:nvSpPr>
        <p:spPr>
          <a:xfrm>
            <a:off x="8837439" y="2585823"/>
            <a:ext cx="1249843"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Factory AI Assistant</a:t>
            </a:r>
          </a:p>
        </p:txBody>
      </p:sp>
      <p:sp>
        <p:nvSpPr>
          <p:cNvPr id="64" name="TextBox 63">
            <a:extLst>
              <a:ext uri="{FF2B5EF4-FFF2-40B4-BE49-F238E27FC236}">
                <a16:creationId xmlns:a16="http://schemas.microsoft.com/office/drawing/2014/main" id="{1D26AD9B-7B75-4E9D-2455-13CF6DF76BAF}"/>
              </a:ext>
            </a:extLst>
          </p:cNvPr>
          <p:cNvSpPr txBox="1"/>
          <p:nvPr/>
        </p:nvSpPr>
        <p:spPr>
          <a:xfrm>
            <a:off x="8769429" y="3214852"/>
            <a:ext cx="192370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Visual inspection &amp; anomaly detection</a:t>
            </a:r>
          </a:p>
        </p:txBody>
      </p:sp>
      <p:sp>
        <p:nvSpPr>
          <p:cNvPr id="63" name="TextBox 62">
            <a:extLst>
              <a:ext uri="{FF2B5EF4-FFF2-40B4-BE49-F238E27FC236}">
                <a16:creationId xmlns:a16="http://schemas.microsoft.com/office/drawing/2014/main" id="{2280D825-E322-75C9-AD04-F42C1FB9C174}"/>
              </a:ext>
            </a:extLst>
          </p:cNvPr>
          <p:cNvSpPr txBox="1"/>
          <p:nvPr/>
        </p:nvSpPr>
        <p:spPr>
          <a:xfrm>
            <a:off x="9262751" y="3843881"/>
            <a:ext cx="1431189"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Field service Copilot</a:t>
            </a:r>
          </a:p>
        </p:txBody>
      </p:sp>
      <p:sp>
        <p:nvSpPr>
          <p:cNvPr id="41" name="Rectangle: Rounded Corners 40">
            <a:extLst>
              <a:ext uri="{FF2B5EF4-FFF2-40B4-BE49-F238E27FC236}">
                <a16:creationId xmlns:a16="http://schemas.microsoft.com/office/drawing/2014/main" id="{6934E948-0F78-D42D-5C42-3C30F5BED36A}"/>
              </a:ext>
              <a:ext uri="{C183D7F6-B498-43B3-948B-1728B52AA6E4}">
                <adec:decorative xmlns:adec="http://schemas.microsoft.com/office/drawing/2017/decorative" val="1"/>
              </a:ext>
            </a:extLst>
          </p:cNvPr>
          <p:cNvSpPr/>
          <p:nvPr/>
        </p:nvSpPr>
        <p:spPr bwMode="auto">
          <a:xfrm>
            <a:off x="7542724" y="6196113"/>
            <a:ext cx="2494313"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B7365674-31CF-45E7-68DF-ECAAC1B24BCB}"/>
              </a:ext>
            </a:extLst>
          </p:cNvPr>
          <p:cNvSpPr txBox="1"/>
          <p:nvPr/>
        </p:nvSpPr>
        <p:spPr>
          <a:xfrm>
            <a:off x="7622787" y="6302788"/>
            <a:ext cx="23341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Telecommunications</a:t>
            </a:r>
          </a:p>
        </p:txBody>
      </p:sp>
      <p:sp>
        <p:nvSpPr>
          <p:cNvPr id="17" name="TextBox 16">
            <a:extLst>
              <a:ext uri="{FF2B5EF4-FFF2-40B4-BE49-F238E27FC236}">
                <a16:creationId xmlns:a16="http://schemas.microsoft.com/office/drawing/2014/main" id="{B89B0057-7F7D-140A-669F-E244CD410487}"/>
              </a:ext>
            </a:extLst>
          </p:cNvPr>
          <p:cNvSpPr txBox="1"/>
          <p:nvPr/>
        </p:nvSpPr>
        <p:spPr>
          <a:xfrm>
            <a:off x="9982114" y="4900449"/>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agent Copilot</a:t>
            </a:r>
          </a:p>
        </p:txBody>
      </p:sp>
      <p:sp>
        <p:nvSpPr>
          <p:cNvPr id="13" name="TextBox 12">
            <a:extLst>
              <a:ext uri="{FF2B5EF4-FFF2-40B4-BE49-F238E27FC236}">
                <a16:creationId xmlns:a16="http://schemas.microsoft.com/office/drawing/2014/main" id="{4ED03285-8E6D-F4A2-1130-223D9318FFC1}"/>
              </a:ext>
            </a:extLst>
          </p:cNvPr>
          <p:cNvSpPr txBox="1"/>
          <p:nvPr/>
        </p:nvSpPr>
        <p:spPr>
          <a:xfrm>
            <a:off x="10184416" y="5545036"/>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call summary</a:t>
            </a:r>
          </a:p>
        </p:txBody>
      </p:sp>
      <p:sp>
        <p:nvSpPr>
          <p:cNvPr id="50" name="TextBox 49">
            <a:extLst>
              <a:ext uri="{FF2B5EF4-FFF2-40B4-BE49-F238E27FC236}">
                <a16:creationId xmlns:a16="http://schemas.microsoft.com/office/drawing/2014/main" id="{7B91B355-B3F4-85F3-B9D4-66A6F08800C5}"/>
              </a:ext>
            </a:extLst>
          </p:cNvPr>
          <p:cNvSpPr txBox="1"/>
          <p:nvPr/>
        </p:nvSpPr>
        <p:spPr>
          <a:xfrm>
            <a:off x="10321787" y="6174232"/>
            <a:ext cx="159449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26" name="Freeform: Shape 25">
            <a:extLst>
              <a:ext uri="{FF2B5EF4-FFF2-40B4-BE49-F238E27FC236}">
                <a16:creationId xmlns:a16="http://schemas.microsoft.com/office/drawing/2014/main" id="{CE191188-4656-1083-5DF5-4CE0B1CE3F39}"/>
              </a:ext>
              <a:ext uri="{C183D7F6-B498-43B3-948B-1728B52AA6E4}">
                <adec:decorative xmlns:adec="http://schemas.microsoft.com/office/drawing/2017/decorative" val="1"/>
              </a:ext>
            </a:extLst>
          </p:cNvPr>
          <p:cNvSpPr>
            <a:spLocks noChangeAspect="1"/>
          </p:cNvSpPr>
          <p:nvPr/>
        </p:nvSpPr>
        <p:spPr bwMode="auto">
          <a:xfrm>
            <a:off x="195985" y="1103086"/>
            <a:ext cx="11809044" cy="5943600"/>
          </a:xfrm>
          <a:custGeom>
            <a:avLst/>
            <a:gdLst>
              <a:gd name="connsiteX0" fmla="*/ 5756409 w 11512818"/>
              <a:gd name="connsiteY0" fmla="*/ 0 h 5794507"/>
              <a:gd name="connsiteX1" fmla="*/ 11512818 w 11512818"/>
              <a:gd name="connsiteY1" fmla="*/ 5756409 h 5794507"/>
              <a:gd name="connsiteX2" fmla="*/ 11511855 w 11512818"/>
              <a:gd name="connsiteY2" fmla="*/ 5794507 h 5794507"/>
              <a:gd name="connsiteX3" fmla="*/ 964 w 11512818"/>
              <a:gd name="connsiteY3" fmla="*/ 5794507 h 5794507"/>
              <a:gd name="connsiteX4" fmla="*/ 0 w 11512818"/>
              <a:gd name="connsiteY4" fmla="*/ 5756409 h 5794507"/>
              <a:gd name="connsiteX5" fmla="*/ 5756409 w 11512818"/>
              <a:gd name="connsiteY5" fmla="*/ 0 h 579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2818" h="5794507">
                <a:moveTo>
                  <a:pt x="5756409" y="0"/>
                </a:moveTo>
                <a:cubicBezTo>
                  <a:pt x="8935586" y="0"/>
                  <a:pt x="11512818" y="2577232"/>
                  <a:pt x="11512818" y="5756409"/>
                </a:cubicBezTo>
                <a:lnTo>
                  <a:pt x="11511855" y="5794507"/>
                </a:lnTo>
                <a:lnTo>
                  <a:pt x="964" y="5794507"/>
                </a:lnTo>
                <a:lnTo>
                  <a:pt x="0" y="5756409"/>
                </a:lnTo>
                <a:cubicBezTo>
                  <a:pt x="0" y="2577232"/>
                  <a:pt x="2577232" y="0"/>
                  <a:pt x="5756409" y="0"/>
                </a:cubicBezTo>
                <a:close/>
              </a:path>
            </a:pathLst>
          </a:cu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 name="Right Triangle 3">
            <a:extLst>
              <a:ext uri="{FF2B5EF4-FFF2-40B4-BE49-F238E27FC236}">
                <a16:creationId xmlns:a16="http://schemas.microsoft.com/office/drawing/2014/main" id="{A8A9F225-A57B-B0C6-E1CC-4D20C602CC02}"/>
              </a:ext>
            </a:extLst>
          </p:cNvPr>
          <p:cNvSpPr/>
          <p:nvPr/>
        </p:nvSpPr>
        <p:spPr bwMode="auto">
          <a:xfrm>
            <a:off x="181523" y="3625205"/>
            <a:ext cx="5907303" cy="3212113"/>
          </a:xfrm>
          <a:prstGeom prst="rtTriangle">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137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0F541D-89AF-73F4-0029-0E997C6CDF47}"/>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rPr>
              <a:t>Standardized AI technical patterns</a:t>
            </a:r>
          </a:p>
        </p:txBody>
      </p:sp>
      <p:sp>
        <p:nvSpPr>
          <p:cNvPr id="43" name="Rounded Rectangle 36">
            <a:extLst>
              <a:ext uri="{FF2B5EF4-FFF2-40B4-BE49-F238E27FC236}">
                <a16:creationId xmlns:a16="http://schemas.microsoft.com/office/drawing/2014/main" id="{83598F28-E607-EBD2-0221-B740F68C2288}"/>
              </a:ext>
            </a:extLst>
          </p:cNvPr>
          <p:cNvSpPr/>
          <p:nvPr/>
        </p:nvSpPr>
        <p:spPr bwMode="auto">
          <a:xfrm>
            <a:off x="640080" y="1258027"/>
            <a:ext cx="2560320" cy="640080"/>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Document processing and summarization:</a:t>
            </a:r>
            <a:endParaRPr lang="en-US">
              <a:ea typeface="+mn-ea"/>
            </a:endParaRPr>
          </a:p>
        </p:txBody>
      </p:sp>
      <p:sp>
        <p:nvSpPr>
          <p:cNvPr id="46" name="TextBox 45">
            <a:extLst>
              <a:ext uri="{FF2B5EF4-FFF2-40B4-BE49-F238E27FC236}">
                <a16:creationId xmlns:a16="http://schemas.microsoft.com/office/drawing/2014/main" id="{80606EA2-5EE4-BD4D-B900-CABEDAAE3C55}"/>
              </a:ext>
            </a:extLst>
          </p:cNvPr>
          <p:cNvSpPr txBox="1"/>
          <p:nvPr/>
        </p:nvSpPr>
        <p:spPr>
          <a:xfrm>
            <a:off x="640080" y="1920240"/>
            <a:ext cx="2569624" cy="954107"/>
          </a:xfrm>
          <a:prstGeom prst="rect">
            <a:avLst/>
          </a:prstGeom>
          <a:noFill/>
        </p:spPr>
        <p:txBody>
          <a:bodyPr wrap="square" rtlCol="0">
            <a:spAutoFit/>
          </a:bodyPr>
          <a:lstStyle/>
          <a:p>
            <a:r>
              <a:rPr lang="en-US" sz="1400">
                <a:latin typeface="Segoe Sans Text" pitchFamily="2" charset="0"/>
                <a:cs typeface="Segoe Sans Text" pitchFamily="2" charset="0"/>
              </a:rPr>
              <a:t>Enables users to classify, extract, summarize, and gain deeper insights from documents. </a:t>
            </a:r>
            <a:endParaRPr lang="en-US" sz="1400"/>
          </a:p>
        </p:txBody>
      </p:sp>
      <p:sp>
        <p:nvSpPr>
          <p:cNvPr id="41" name="Rounded Rectangle 36">
            <a:extLst>
              <a:ext uri="{FF2B5EF4-FFF2-40B4-BE49-F238E27FC236}">
                <a16:creationId xmlns:a16="http://schemas.microsoft.com/office/drawing/2014/main" id="{36300583-DB88-47C3-4396-42289B026D9C}"/>
              </a:ext>
            </a:extLst>
          </p:cNvPr>
          <p:cNvSpPr/>
          <p:nvPr/>
        </p:nvSpPr>
        <p:spPr bwMode="auto">
          <a:xfrm>
            <a:off x="640080" y="3113272"/>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Knowledge mining: </a:t>
            </a:r>
            <a:endParaRPr lang="en-US" sz="1600"/>
          </a:p>
        </p:txBody>
      </p:sp>
      <p:sp>
        <p:nvSpPr>
          <p:cNvPr id="29" name="Text Placeholder 4">
            <a:extLst>
              <a:ext uri="{FF2B5EF4-FFF2-40B4-BE49-F238E27FC236}">
                <a16:creationId xmlns:a16="http://schemas.microsoft.com/office/drawing/2014/main" id="{EE3BF65B-C348-919E-4DF1-786169370E76}"/>
              </a:ext>
            </a:extLst>
          </p:cNvPr>
          <p:cNvSpPr txBox="1">
            <a:spLocks/>
          </p:cNvSpPr>
          <p:nvPr/>
        </p:nvSpPr>
        <p:spPr>
          <a:xfrm>
            <a:off x="640080" y="3566160"/>
            <a:ext cx="2683308" cy="9541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Conducts large scale knowledge mining to find information and gain valuable insights and patterns. </a:t>
            </a:r>
            <a:endParaRPr lang="en-US" sz="1400" b="0"/>
          </a:p>
        </p:txBody>
      </p:sp>
      <p:sp>
        <p:nvSpPr>
          <p:cNvPr id="42" name="Rounded Rectangle 36">
            <a:extLst>
              <a:ext uri="{FF2B5EF4-FFF2-40B4-BE49-F238E27FC236}">
                <a16:creationId xmlns:a16="http://schemas.microsoft.com/office/drawing/2014/main" id="{281197B6-9C06-7301-5FEF-D898CDAF188C}"/>
              </a:ext>
            </a:extLst>
          </p:cNvPr>
          <p:cNvSpPr/>
          <p:nvPr/>
        </p:nvSpPr>
        <p:spPr bwMode="auto">
          <a:xfrm>
            <a:off x="640080" y="4783946"/>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Fraud detection:</a:t>
            </a:r>
            <a:endParaRPr lang="en-US">
              <a:ea typeface="+mn-ea"/>
            </a:endParaRPr>
          </a:p>
        </p:txBody>
      </p:sp>
      <p:sp>
        <p:nvSpPr>
          <p:cNvPr id="31" name="Text Placeholder 6">
            <a:extLst>
              <a:ext uri="{FF2B5EF4-FFF2-40B4-BE49-F238E27FC236}">
                <a16:creationId xmlns:a16="http://schemas.microsoft.com/office/drawing/2014/main" id="{B0572272-FDB4-279A-34DC-9BB19EEB3E08}"/>
              </a:ext>
            </a:extLst>
          </p:cNvPr>
          <p:cNvSpPr txBox="1">
            <a:spLocks/>
          </p:cNvSpPr>
          <p:nvPr/>
        </p:nvSpPr>
        <p:spPr>
          <a:xfrm>
            <a:off x="640080" y="5212080"/>
            <a:ext cx="2728824" cy="13502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Semibold"/>
              </a:rPr>
              <a:t>Uses</a:t>
            </a:r>
            <a:r>
              <a:rPr lang="en-US" sz="1400" b="0" baseline="0">
                <a:latin typeface="Segoe Sans Text"/>
                <a:cs typeface="Segoe Sans Text Semibold"/>
              </a:rPr>
              <a:t> machine learning algorithms to identify patterns, anomalies, or suspicious activities that may indicate fraudulent transactions or behavior.</a:t>
            </a:r>
            <a:endParaRPr lang="en-US" sz="1400" b="0">
              <a:cs typeface="Segoe Sans Text Semibold"/>
            </a:endParaRPr>
          </a:p>
        </p:txBody>
      </p:sp>
      <p:sp>
        <p:nvSpPr>
          <p:cNvPr id="35" name="Rounded Rectangle 91">
            <a:extLst>
              <a:ext uri="{FF2B5EF4-FFF2-40B4-BE49-F238E27FC236}">
                <a16:creationId xmlns:a16="http://schemas.microsoft.com/office/drawing/2014/main" id="{F59C59E0-57DB-56E4-9198-B2D7EC284B78}"/>
              </a:ext>
            </a:extLst>
          </p:cNvPr>
          <p:cNvSpPr/>
          <p:nvPr/>
        </p:nvSpPr>
        <p:spPr bwMode="auto">
          <a:xfrm>
            <a:off x="4480560" y="1545039"/>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Chat with your data: </a:t>
            </a:r>
            <a:endParaRPr lang="en-US">
              <a:ea typeface="+mn-ea"/>
            </a:endParaRPr>
          </a:p>
        </p:txBody>
      </p:sp>
      <p:sp>
        <p:nvSpPr>
          <p:cNvPr id="26" name="Text Placeholder 4">
            <a:extLst>
              <a:ext uri="{FF2B5EF4-FFF2-40B4-BE49-F238E27FC236}">
                <a16:creationId xmlns:a16="http://schemas.microsoft.com/office/drawing/2014/main" id="{482BF5BE-9353-DCEF-2C99-BF2DFFC935A5}"/>
              </a:ext>
            </a:extLst>
          </p:cNvPr>
          <p:cNvSpPr txBox="1">
            <a:spLocks/>
          </p:cNvSpPr>
          <p:nvPr/>
        </p:nvSpPr>
        <p:spPr>
          <a:xfrm>
            <a:off x="4480560" y="1920240"/>
            <a:ext cx="2535472" cy="71367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Create a conversational search experience for internal users.</a:t>
            </a:r>
            <a:endParaRPr lang="en-US" sz="1400" b="0"/>
          </a:p>
        </p:txBody>
      </p:sp>
      <p:sp>
        <p:nvSpPr>
          <p:cNvPr id="37" name="Rounded Rectangle 91">
            <a:extLst>
              <a:ext uri="{FF2B5EF4-FFF2-40B4-BE49-F238E27FC236}">
                <a16:creationId xmlns:a16="http://schemas.microsoft.com/office/drawing/2014/main" id="{1D1A7BB5-1E9F-FF38-2AFC-AD3727292BF9}"/>
              </a:ext>
            </a:extLst>
          </p:cNvPr>
          <p:cNvSpPr/>
          <p:nvPr/>
        </p:nvSpPr>
        <p:spPr bwMode="auto">
          <a:xfrm>
            <a:off x="4480560" y="2834640"/>
            <a:ext cx="2560320" cy="658297"/>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Code generation and documentation:</a:t>
            </a:r>
            <a:endParaRPr lang="en-US" sz="1600"/>
          </a:p>
        </p:txBody>
      </p:sp>
      <p:sp>
        <p:nvSpPr>
          <p:cNvPr id="27" name="Text Placeholder 4">
            <a:extLst>
              <a:ext uri="{FF2B5EF4-FFF2-40B4-BE49-F238E27FC236}">
                <a16:creationId xmlns:a16="http://schemas.microsoft.com/office/drawing/2014/main" id="{0F2CDDAD-A7BB-F9B4-F6BB-AE1D2CDB546A}"/>
              </a:ext>
            </a:extLst>
          </p:cNvPr>
          <p:cNvSpPr txBox="1">
            <a:spLocks/>
          </p:cNvSpPr>
          <p:nvPr/>
        </p:nvSpPr>
        <p:spPr>
          <a:xfrm>
            <a:off x="4492632" y="3566160"/>
            <a:ext cx="2573444" cy="82205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Summarization for app modernization and documentation generation.</a:t>
            </a:r>
            <a:endParaRPr lang="en-US" sz="1400"/>
          </a:p>
        </p:txBody>
      </p:sp>
      <p:sp>
        <p:nvSpPr>
          <p:cNvPr id="38" name="Rounded Rectangle 91">
            <a:extLst>
              <a:ext uri="{FF2B5EF4-FFF2-40B4-BE49-F238E27FC236}">
                <a16:creationId xmlns:a16="http://schemas.microsoft.com/office/drawing/2014/main" id="{4B64337B-6EE6-5FD1-769E-6322ABB335EC}"/>
              </a:ext>
            </a:extLst>
          </p:cNvPr>
          <p:cNvSpPr/>
          <p:nvPr/>
        </p:nvSpPr>
        <p:spPr bwMode="auto">
          <a:xfrm>
            <a:off x="4480560" y="4787481"/>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Forecasting:</a:t>
            </a:r>
            <a:endParaRPr lang="en-US"/>
          </a:p>
        </p:txBody>
      </p:sp>
      <p:sp>
        <p:nvSpPr>
          <p:cNvPr id="32" name="Text Placeholder 4">
            <a:extLst>
              <a:ext uri="{FF2B5EF4-FFF2-40B4-BE49-F238E27FC236}">
                <a16:creationId xmlns:a16="http://schemas.microsoft.com/office/drawing/2014/main" id="{633C3E01-BFDB-F90B-8423-7D9BA5EC1590}"/>
              </a:ext>
            </a:extLst>
          </p:cNvPr>
          <p:cNvSpPr txBox="1">
            <a:spLocks/>
          </p:cNvSpPr>
          <p:nvPr/>
        </p:nvSpPr>
        <p:spPr>
          <a:xfrm>
            <a:off x="4479508" y="5212080"/>
            <a:ext cx="2637404" cy="100584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Uses machine learning or statistics models to identify patterns and make predictions.</a:t>
            </a:r>
            <a:endParaRPr lang="en-US" sz="1400"/>
          </a:p>
        </p:txBody>
      </p:sp>
      <p:sp>
        <p:nvSpPr>
          <p:cNvPr id="36" name="Rounded Rectangle 93">
            <a:extLst>
              <a:ext uri="{FF2B5EF4-FFF2-40B4-BE49-F238E27FC236}">
                <a16:creationId xmlns:a16="http://schemas.microsoft.com/office/drawing/2014/main" id="{31EB488D-0620-9D61-696D-601C8C43D546}"/>
              </a:ext>
            </a:extLst>
          </p:cNvPr>
          <p:cNvSpPr/>
          <p:nvPr/>
        </p:nvSpPr>
        <p:spPr bwMode="auto">
          <a:xfrm>
            <a:off x="8503920" y="1516988"/>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solidFill>
                  <a:srgbClr val="FFFFFF"/>
                </a:solidFill>
                <a:latin typeface="Segoe Sans Text"/>
              </a:rPr>
              <a:t>Build your own copilot</a:t>
            </a:r>
            <a:endParaRPr lang="en-US" sz="1600" b="1">
              <a:ln w="3175">
                <a:noFill/>
              </a:ln>
              <a:gradFill>
                <a:gsLst>
                  <a:gs pos="28000">
                    <a:srgbClr val="FFFFFF"/>
                  </a:gs>
                  <a:gs pos="53147">
                    <a:srgbClr val="FFFFFF"/>
                  </a:gs>
                </a:gsLst>
                <a:path path="circle">
                  <a:fillToRect l="100000" b="100000"/>
                </a:path>
              </a:gradFill>
              <a:latin typeface="Segoe Sans Text"/>
              <a:cs typeface="Segoe Sans Text"/>
            </a:endParaRPr>
          </a:p>
        </p:txBody>
      </p:sp>
      <p:sp>
        <p:nvSpPr>
          <p:cNvPr id="25" name="Text Placeholder 4">
            <a:extLst>
              <a:ext uri="{FF2B5EF4-FFF2-40B4-BE49-F238E27FC236}">
                <a16:creationId xmlns:a16="http://schemas.microsoft.com/office/drawing/2014/main" id="{1AFF709F-7227-993E-95C9-1A16F521961B}"/>
              </a:ext>
            </a:extLst>
          </p:cNvPr>
          <p:cNvSpPr>
            <a:spLocks noGrp="1"/>
          </p:cNvSpPr>
          <p:nvPr>
            <p:ph type="body" sz="quarter" idx="13"/>
          </p:nvPr>
        </p:nvSpPr>
        <p:spPr>
          <a:xfrm>
            <a:off x="8448545" y="1920240"/>
            <a:ext cx="2814898" cy="1024363"/>
          </a:xfrm>
        </p:spPr>
        <p:txBody>
          <a:bodyPr vert="horz" lIns="91440" tIns="45720" rIns="91440" bIns="45720" rtlCol="0" anchor="t">
            <a:normAutofit/>
          </a:bodyPr>
          <a:lstStyle/>
          <a:p>
            <a:r>
              <a:rPr lang="en-US" sz="1400" b="0">
                <a:latin typeface="Segoe Sans Text"/>
                <a:cs typeface="Segoe Sans Text"/>
              </a:rPr>
              <a:t>Search/summarize data through a chat UI and/or task completion within the enterprise app.</a:t>
            </a:r>
          </a:p>
          <a:p>
            <a:endParaRPr lang="en-US" sz="1600">
              <a:latin typeface="Segoe Sans Text"/>
              <a:cs typeface="Segoe Sans Text"/>
            </a:endParaRPr>
          </a:p>
          <a:p>
            <a:endParaRPr lang="en-US" sz="1600">
              <a:latin typeface="Segoe Sans Text"/>
              <a:cs typeface="Segoe Sans Text"/>
            </a:endParaRPr>
          </a:p>
        </p:txBody>
      </p:sp>
      <p:sp>
        <p:nvSpPr>
          <p:cNvPr id="39" name="Rounded Rectangle 93">
            <a:extLst>
              <a:ext uri="{FF2B5EF4-FFF2-40B4-BE49-F238E27FC236}">
                <a16:creationId xmlns:a16="http://schemas.microsoft.com/office/drawing/2014/main" id="{2EF8BC5F-32C2-0E5F-1421-6719C9283EB0}"/>
              </a:ext>
            </a:extLst>
          </p:cNvPr>
          <p:cNvSpPr/>
          <p:nvPr/>
        </p:nvSpPr>
        <p:spPr bwMode="auto">
          <a:xfrm>
            <a:off x="8503920" y="3113272"/>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Content generation:</a:t>
            </a:r>
            <a:endParaRPr lang="en-US">
              <a:ea typeface="+mn-ea"/>
            </a:endParaRPr>
          </a:p>
        </p:txBody>
      </p:sp>
      <p:sp>
        <p:nvSpPr>
          <p:cNvPr id="28" name="Text Placeholder 6">
            <a:extLst>
              <a:ext uri="{FF2B5EF4-FFF2-40B4-BE49-F238E27FC236}">
                <a16:creationId xmlns:a16="http://schemas.microsoft.com/office/drawing/2014/main" id="{28A5871C-FABF-4524-4F7E-4C46FD539E74}"/>
              </a:ext>
            </a:extLst>
          </p:cNvPr>
          <p:cNvSpPr txBox="1">
            <a:spLocks/>
          </p:cNvSpPr>
          <p:nvPr/>
        </p:nvSpPr>
        <p:spPr>
          <a:xfrm>
            <a:off x="8418817" y="3566160"/>
            <a:ext cx="2832602" cy="7122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Generates text or image content based on conversational user input.</a:t>
            </a:r>
            <a:endParaRPr lang="en-US" sz="1400"/>
          </a:p>
        </p:txBody>
      </p:sp>
      <p:sp>
        <p:nvSpPr>
          <p:cNvPr id="40" name="Rounded Rectangle 93">
            <a:extLst>
              <a:ext uri="{FF2B5EF4-FFF2-40B4-BE49-F238E27FC236}">
                <a16:creationId xmlns:a16="http://schemas.microsoft.com/office/drawing/2014/main" id="{06F06F58-4331-A30E-827B-F5698308E3DD}"/>
              </a:ext>
            </a:extLst>
          </p:cNvPr>
          <p:cNvSpPr/>
          <p:nvPr/>
        </p:nvSpPr>
        <p:spPr bwMode="auto">
          <a:xfrm>
            <a:off x="8503920" y="4522400"/>
            <a:ext cx="2560320" cy="640080"/>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Personalized recommendations:</a:t>
            </a:r>
            <a:endParaRPr lang="en-US" sz="1600">
              <a:ea typeface="+mn-ea"/>
            </a:endParaRPr>
          </a:p>
        </p:txBody>
      </p:sp>
      <p:sp>
        <p:nvSpPr>
          <p:cNvPr id="30" name="Text Placeholder 4">
            <a:extLst>
              <a:ext uri="{FF2B5EF4-FFF2-40B4-BE49-F238E27FC236}">
                <a16:creationId xmlns:a16="http://schemas.microsoft.com/office/drawing/2014/main" id="{40640957-ED7F-8CEA-E337-16E1107BD4DB}"/>
              </a:ext>
            </a:extLst>
          </p:cNvPr>
          <p:cNvSpPr txBox="1">
            <a:spLocks/>
          </p:cNvSpPr>
          <p:nvPr/>
        </p:nvSpPr>
        <p:spPr>
          <a:xfrm>
            <a:off x="8448545" y="5212080"/>
            <a:ext cx="3144733" cy="140013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Applies generative AI models to present content, products, or services to individual users based on multimodal inputs from text, images, and speech, and a deep understanding of customer profiles.</a:t>
            </a:r>
            <a:endParaRPr lang="en-US" sz="1400">
              <a:latin typeface="Segoe Sans Text" pitchFamily="2" charset="0"/>
              <a:cs typeface="Segoe Sans Text" pitchFamily="2" charset="0"/>
            </a:endParaRPr>
          </a:p>
        </p:txBody>
      </p:sp>
      <p:cxnSp>
        <p:nvCxnSpPr>
          <p:cNvPr id="44" name="Straight Arrow Connector 43">
            <a:extLst>
              <a:ext uri="{FF2B5EF4-FFF2-40B4-BE49-F238E27FC236}">
                <a16:creationId xmlns:a16="http://schemas.microsoft.com/office/drawing/2014/main" id="{DCF1EE81-F411-0C1E-C28A-C1AC458AE511}"/>
              </a:ext>
              <a:ext uri="{C183D7F6-B498-43B3-948B-1728B52AA6E4}">
                <adec:decorative xmlns:adec="http://schemas.microsoft.com/office/drawing/2017/decorative" val="1"/>
              </a:ext>
            </a:extLst>
          </p:cNvPr>
          <p:cNvCxnSpPr/>
          <p:nvPr/>
        </p:nvCxnSpPr>
        <p:spPr>
          <a:xfrm flipH="1">
            <a:off x="777240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205D1DB-D94B-C998-B0AD-CF988DB6224F}"/>
              </a:ext>
              <a:ext uri="{C183D7F6-B498-43B3-948B-1728B52AA6E4}">
                <adec:decorative xmlns:adec="http://schemas.microsoft.com/office/drawing/2017/decorative" val="1"/>
              </a:ext>
            </a:extLst>
          </p:cNvPr>
          <p:cNvCxnSpPr>
            <a:cxnSpLocks/>
          </p:cNvCxnSpPr>
          <p:nvPr/>
        </p:nvCxnSpPr>
        <p:spPr>
          <a:xfrm flipH="1">
            <a:off x="375731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D0782D1C-C648-840B-E3B9-D4FC992411B1}"/>
              </a:ext>
            </a:extLst>
          </p:cNvPr>
          <p:cNvSpPr/>
          <p:nvPr/>
        </p:nvSpPr>
        <p:spPr bwMode="auto">
          <a:xfrm>
            <a:off x="420661" y="1164372"/>
            <a:ext cx="3142446" cy="1686576"/>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97D4DF56-0578-CCBD-F745-8D61B025F5CE}"/>
              </a:ext>
            </a:extLst>
          </p:cNvPr>
          <p:cNvSpPr/>
          <p:nvPr/>
        </p:nvSpPr>
        <p:spPr bwMode="auto">
          <a:xfrm>
            <a:off x="4177464" y="1202933"/>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44F0EAA-3D49-ACC8-E1F4-F28BA1AF684F}"/>
              </a:ext>
            </a:extLst>
          </p:cNvPr>
          <p:cNvSpPr/>
          <p:nvPr/>
        </p:nvSpPr>
        <p:spPr bwMode="auto">
          <a:xfrm>
            <a:off x="8316105" y="1319274"/>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0365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EST" val="Foc2wlws"/>
  <p:tag name="ARTICULATE_DESIGN_ID_OFFICE THEME" val="Xat0A91O"/>
  <p:tag name="ARTICULATE_DESIGN_ID_MCAPS WITH GRAPHIC BACKGROUND" val="jqRHb8EE"/>
  <p:tag name="ARTICULATE_DESIGN_ID_MCAPS GRADIENT BACKGROUND" val="MRkf3O4V"/>
  <p:tag name="ARTICULATE_PROJECT_OPEN" val="0"/>
  <p:tag name="ARTICULATE_SLIDE_COUNT" val="7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xml><?xml version="1.0" encoding="utf-8"?>
<a:theme xmlns:a="http://schemas.openxmlformats.org/drawingml/2006/main" name="MCAPS Academy templates">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PT Template MCAPS Academy Theme.pptx" id="{E5E9C343-7949-4BED-BF0C-2A95EB21269E}" vid="{1ABDA3A2-C7EE-4A63-9487-1862FA8FC5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843B7122306E4D8A5B0B2BF7A42FE7" ma:contentTypeVersion="6" ma:contentTypeDescription="Create a new document." ma:contentTypeScope="" ma:versionID="c8a349d0aa2549f3fc98a32a2541eaa2">
  <xsd:schema xmlns:xsd="http://www.w3.org/2001/XMLSchema" xmlns:xs="http://www.w3.org/2001/XMLSchema" xmlns:p="http://schemas.microsoft.com/office/2006/metadata/properties" xmlns:ns1="http://schemas.microsoft.com/sharepoint/v3" xmlns:ns2="60ecac77-1e3a-4e23-ab2e-3acb2f4aa5ac" targetNamespace="http://schemas.microsoft.com/office/2006/metadata/properties" ma:root="true" ma:fieldsID="0cda6efcb1e3c41b15da773adb6ee26e" ns1:_="" ns2:_="">
    <xsd:import namespace="http://schemas.microsoft.com/sharepoint/v3"/>
    <xsd:import namespace="60ecac77-1e3a-4e23-ab2e-3acb2f4a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ecac77-1e3a-4e23-ab2e-3acb2f4aa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DFA2B0-D2D5-4E8C-98C8-B93BF60343B9}">
  <ds:schemaRefs>
    <ds:schemaRef ds:uri="60ecac77-1e3a-4e23-ab2e-3acb2f4aa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875508D-1ED5-4C6D-A2DF-98EBC47D09E3}">
  <ds:schemaRefs>
    <ds:schemaRef ds:uri="60ecac77-1e3a-4e23-ab2e-3acb2f4aa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92DD7A-2262-486B-813B-42721EBD26D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5467</TotalTime>
  <Words>5630</Words>
  <Application>Microsoft Macintosh PowerPoint</Application>
  <PresentationFormat>Widescreen</PresentationFormat>
  <Paragraphs>575</Paragraphs>
  <Slides>33</Slides>
  <Notes>30</Notes>
  <HiddenSlides>5</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4" baseType="lpstr">
      <vt:lpstr>-webkit-standard</vt:lpstr>
      <vt:lpstr>Aptos</vt:lpstr>
      <vt:lpstr>Arial</vt:lpstr>
      <vt:lpstr>Arial,Sans-Serif</vt:lpstr>
      <vt:lpstr>Calibri</vt:lpstr>
      <vt:lpstr>Courier New</vt:lpstr>
      <vt:lpstr>Montserrat</vt:lpstr>
      <vt:lpstr>Roboto Mono</vt:lpstr>
      <vt:lpstr>Segoe Sans Display</vt:lpstr>
      <vt:lpstr>Segoe Sans Text</vt:lpstr>
      <vt:lpstr>Segoe Sans Text Semibold</vt:lpstr>
      <vt:lpstr>Segoe UI</vt:lpstr>
      <vt:lpstr>Segoe UI </vt:lpstr>
      <vt:lpstr>Segoe UI Semibold</vt:lpstr>
      <vt:lpstr>Segoe UI Variable Display</vt:lpstr>
      <vt:lpstr>Segoe UI Variable Display Semibold</vt:lpstr>
      <vt:lpstr>Wingdings</vt:lpstr>
      <vt:lpstr>2_Test</vt:lpstr>
      <vt:lpstr>MCAPS Academy templates</vt:lpstr>
      <vt:lpstr>Test</vt:lpstr>
      <vt:lpstr>think-cell Slide</vt:lpstr>
      <vt:lpstr>PowerPoint Presentation</vt:lpstr>
      <vt:lpstr>Coaches</vt:lpstr>
      <vt:lpstr>PowerPoint Presentation</vt:lpstr>
      <vt:lpstr>To have the best experience</vt:lpstr>
      <vt:lpstr>PowerPoint Presentation</vt:lpstr>
      <vt:lpstr>Workshop abstract</vt:lpstr>
      <vt:lpstr>Learning objectives</vt:lpstr>
      <vt:lpstr>Intelligent apps are transforming many industries…</vt:lpstr>
      <vt:lpstr>Standardized AI technical patterns</vt:lpstr>
      <vt:lpstr>PowerPoint Presentation</vt:lpstr>
      <vt:lpstr>The workshop scenario</vt:lpstr>
      <vt:lpstr>Woodgrove Bank </vt:lpstr>
      <vt:lpstr>PowerPoint Presentation</vt:lpstr>
      <vt:lpstr>PowerPoint Presentation</vt:lpstr>
      <vt:lpstr>PowerPoint Presentation</vt:lpstr>
      <vt:lpstr>PowerPoint Presentation</vt:lpstr>
      <vt:lpstr>Solution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Retrieval Augmented Generation (RAG)</vt:lpstr>
      <vt:lpstr>Anatomy of RAG</vt:lpstr>
      <vt:lpstr>Brief history of AI</vt:lpstr>
      <vt:lpstr>Azure OpenAI</vt:lpstr>
      <vt:lpstr>Document Intelligence</vt:lpstr>
      <vt:lpstr>Azure Machine Learning (ML)</vt:lpstr>
      <vt:lpstr>Azure AI Studio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Weitkamp (GP Strategies Corporation)</dc:creator>
  <cp:lastModifiedBy>Hamish Watson</cp:lastModifiedBy>
  <cp:revision>30</cp:revision>
  <dcterms:created xsi:type="dcterms:W3CDTF">2023-11-06T16:42:32Z</dcterms:created>
  <dcterms:modified xsi:type="dcterms:W3CDTF">2025-02-14T17:02:55Z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0x01010009843B7122306E4D8A5B0B2BF7A42FE7</vt:lpwstr>
  </property>
  <property fmtid="{D5CDD505-2E9C-101B-9397-08002B2CF9AE}" pid="3" name="MediaServiceImageTags">
    <vt:lpwstr/>
  </property>
  <property fmtid="{D5CDD505-2E9C-101B-9397-08002B2CF9AE}" pid="4" name="ArticulateGUID">
    <vt:lpwstr>701D6353-5262-41D3-9761-AABF0F440101</vt:lpwstr>
  </property>
  <property fmtid="{D5CDD505-2E9C-101B-9397-08002B2CF9AE}" pid="5" name="ArticulatePath">
    <vt:lpwstr>https://microsoft.sharepoint.com/teams/ATM-Content_Development/Shared Documents/General/Tools and Graphical resources/TechBoost Template FY24</vt:lpwstr>
  </property>
  <property fmtid="{D5CDD505-2E9C-101B-9397-08002B2CF9AE}" pid="6" name="Order">
    <vt:lpwstr>2913200.00000000</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xd_Signature">
    <vt:lpwstr/>
  </property>
  <property fmtid="{D5CDD505-2E9C-101B-9397-08002B2CF9AE}" pid="12" name="SharedWithUsers">
    <vt:lpwstr>2979;#Tiago Costa;#3575;#Tiago Costa (ALLYIS INC)</vt:lpwstr>
  </property>
  <property fmtid="{D5CDD505-2E9C-101B-9397-08002B2CF9AE}" pid="13" name="TriggerFlowInfo">
    <vt:lpwstr/>
  </property>
</Properties>
</file>